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media/image2.jpeg" ContentType="image/jpeg"/>
  <Override PartName="/ppt/theme/theme2.xml" ContentType="application/vnd.openxmlformats-officedocument.theme+xml"/>
  <Override PartName="/ppt/media/image3.jpeg" ContentType="image/jpe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lvl1pPr>
    <a:lvl2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lvl2pPr>
    <a:lvl3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lvl3pPr>
    <a:lvl4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lvl4pPr>
    <a:lvl5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lvl5pPr>
    <a:lvl6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lvl6pPr>
    <a:lvl7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lvl7pPr>
    <a:lvl8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lvl8pPr>
    <a:lvl9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606060"/>
        </a:fontRef>
        <a:srgbClr val="606060"/>
      </a:tcTxStyle>
      <a:tcStyle>
        <a:tcBdr>
          <a:left>
            <a:ln w="12700" cap="flat">
              <a:noFill/>
              <a:miter lim="400000"/>
            </a:ln>
          </a:left>
          <a:right>
            <a:ln w="12700" cap="flat">
              <a:noFill/>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noFill/>
              <a:miter lim="400000"/>
            </a:ln>
          </a:insideV>
        </a:tcBdr>
        <a:fill>
          <a:noFill/>
        </a:fill>
      </a:tcStyle>
    </a:wholeTbl>
    <a:band2H>
      <a:tcTxStyle b="def" i="def"/>
      <a:tcStyle>
        <a:tcBdr/>
        <a:fill>
          <a:solidFill>
            <a:srgbClr val="E7E3D2">
              <a:alpha val="50000"/>
            </a:srgbClr>
          </a:solidFill>
        </a:fill>
      </a:tcStyle>
    </a:band2H>
    <a:firstCol>
      <a:tcTxStyle b="off" i="off">
        <a:fontRef idx="minor">
          <a:srgbClr val="FFFFFF"/>
        </a:fontRef>
        <a:srgbClr val="FFFFFF"/>
      </a:tcTxStyle>
      <a:tcStyle>
        <a:tcBdr>
          <a:left>
            <a:ln w="3175" cap="flat">
              <a:solidFill>
                <a:srgbClr val="FDF6DA"/>
              </a:solidFill>
              <a:prstDash val="solid"/>
              <a:miter lim="400000"/>
            </a:ln>
          </a:left>
          <a:right>
            <a:ln w="12700" cap="flat">
              <a:solidFill>
                <a:srgbClr val="FDF6DA"/>
              </a:solidFill>
              <a:prstDash val="solid"/>
              <a:miter lim="400000"/>
            </a:ln>
          </a:right>
          <a:top>
            <a:ln w="12700" cap="flat">
              <a:solidFill>
                <a:srgbClr val="FDF6DA"/>
              </a:solidFill>
              <a:prstDash val="solid"/>
              <a:miter lim="400000"/>
            </a:ln>
          </a:top>
          <a:bottom>
            <a:ln w="12700" cap="flat">
              <a:solidFill>
                <a:srgbClr val="FDF6DA"/>
              </a:solidFill>
              <a:prstDash val="solid"/>
              <a:miter lim="400000"/>
            </a:ln>
          </a:bottom>
          <a:insideH>
            <a:ln w="12700" cap="flat">
              <a:solidFill>
                <a:srgbClr val="FDF6DA"/>
              </a:solidFill>
              <a:prstDash val="solid"/>
              <a:miter lim="400000"/>
            </a:ln>
          </a:insideH>
          <a:insideV>
            <a:ln w="12700" cap="flat">
              <a:noFill/>
              <a:miter lim="400000"/>
            </a:ln>
          </a:insideV>
        </a:tcBdr>
        <a:fill>
          <a:solidFill>
            <a:srgbClr val="A5C69B"/>
          </a:solidFill>
        </a:fill>
      </a:tcStyle>
    </a:firstCol>
    <a:lastRow>
      <a:tcTxStyle b="off" i="off">
        <a:fontRef idx="minor">
          <a:srgbClr val="606060"/>
        </a:fontRef>
        <a:srgbClr val="606060"/>
      </a:tcTxStyle>
      <a:tcStyle>
        <a:tcBdr>
          <a:left>
            <a:ln w="12700" cap="flat">
              <a:noFill/>
              <a:miter lim="400000"/>
            </a:ln>
          </a:left>
          <a:right>
            <a:ln w="12700" cap="flat">
              <a:noFill/>
              <a:miter lim="400000"/>
            </a:ln>
          </a:right>
          <a:top>
            <a:ln w="25400" cap="flat">
              <a:solidFill>
                <a:srgbClr val="000000"/>
              </a:solidFill>
              <a:prstDash val="solid"/>
              <a:miter lim="400000"/>
            </a:ln>
          </a:top>
          <a:bottom>
            <a:ln w="3175" cap="flat">
              <a:solidFill>
                <a:srgbClr val="FDF6DA"/>
              </a:solidFill>
              <a:prstDash val="solid"/>
              <a:miter lim="400000"/>
            </a:ln>
          </a:bottom>
          <a:insideH>
            <a:ln w="12700" cap="flat">
              <a:solidFill>
                <a:srgbClr val="FDF6DA"/>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3175" cap="flat">
              <a:solidFill>
                <a:srgbClr val="FDF6DA"/>
              </a:solidFill>
              <a:prstDash val="solid"/>
              <a:miter lim="400000"/>
            </a:ln>
          </a:top>
          <a:bottom>
            <a:ln w="12700" cap="flat">
              <a:solidFill>
                <a:srgbClr val="FDF6DA"/>
              </a:solidFill>
              <a:prstDash val="solid"/>
              <a:miter lim="400000"/>
            </a:ln>
          </a:bottom>
          <a:insideH>
            <a:ln w="12700" cap="flat">
              <a:solidFill>
                <a:srgbClr val="FDF6DA"/>
              </a:solidFill>
              <a:prstDash val="solid"/>
              <a:miter lim="400000"/>
            </a:ln>
          </a:insideH>
          <a:insideV>
            <a:ln w="12700" cap="flat">
              <a:noFill/>
              <a:miter lim="400000"/>
            </a:ln>
          </a:insideV>
        </a:tcBdr>
        <a:fill>
          <a:solidFill>
            <a:srgbClr val="7C9D69"/>
          </a:solidFill>
        </a:fill>
      </a:tcStyle>
    </a:firstRow>
  </a:tblStyle>
  <a:tblStyle styleId="{C7B018BB-80A7-4F77-B60F-C8B233D01FF8}" styleName="">
    <a:tblBg/>
    <a:wholeTbl>
      <a:tcTxStyle b="off" i="off">
        <a:fontRef idx="minor">
          <a:srgbClr val="606060"/>
        </a:fontRef>
        <a:srgbClr val="606060"/>
      </a:tcTxStyle>
      <a:tcStyle>
        <a:tcBdr>
          <a:left>
            <a:ln w="12700" cap="flat">
              <a:solidFill>
                <a:srgbClr val="BDBBB3"/>
              </a:solidFill>
              <a:prstDash val="solid"/>
              <a:miter lim="400000"/>
            </a:ln>
          </a:left>
          <a:right>
            <a:ln w="12700" cap="flat">
              <a:solidFill>
                <a:srgbClr val="BDBBB3"/>
              </a:solidFill>
              <a:prstDash val="solid"/>
              <a:miter lim="400000"/>
            </a:ln>
          </a:right>
          <a:top>
            <a:ln w="12700" cap="flat">
              <a:solidFill>
                <a:srgbClr val="BDBBB3"/>
              </a:solidFill>
              <a:prstDash val="solid"/>
              <a:miter lim="400000"/>
            </a:ln>
          </a:top>
          <a:bottom>
            <a:ln w="12700" cap="flat">
              <a:solidFill>
                <a:srgbClr val="BDBBB3"/>
              </a:solidFill>
              <a:prstDash val="solid"/>
              <a:miter lim="400000"/>
            </a:ln>
          </a:bottom>
          <a:insideH>
            <a:ln w="12700" cap="flat">
              <a:solidFill>
                <a:srgbClr val="BDBBB3"/>
              </a:solidFill>
              <a:prstDash val="solid"/>
              <a:miter lim="400000"/>
            </a:ln>
          </a:insideH>
          <a:insideV>
            <a:ln w="12700" cap="flat">
              <a:solidFill>
                <a:srgbClr val="BDBBB3"/>
              </a:solidFill>
              <a:prstDash val="solid"/>
              <a:miter lim="400000"/>
            </a:ln>
          </a:insideV>
        </a:tcBdr>
        <a:fill>
          <a:solidFill>
            <a:srgbClr val="E7E3D2"/>
          </a:solidFill>
        </a:fill>
      </a:tcStyle>
    </a:wholeTbl>
    <a:band2H>
      <a:tcTxStyle b="def" i="def"/>
      <a:tcStyle>
        <a:tcBdr/>
        <a:fill>
          <a:solidFill>
            <a:srgbClr val="F6F2E5"/>
          </a:solidFill>
        </a:fill>
      </a:tcStyle>
    </a:band2H>
    <a:firstCol>
      <a:tcTxStyle b="off" i="off">
        <a:fontRef idx="minor">
          <a:srgbClr val="606060"/>
        </a:fontRef>
        <a:srgbClr val="606060"/>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solidFill>
                <a:srgbClr val="A5A59F"/>
              </a:solidFill>
              <a:prstDash val="solid"/>
              <a:miter lim="400000"/>
            </a:ln>
          </a:insideV>
        </a:tcBdr>
        <a:fill>
          <a:solidFill>
            <a:srgbClr val="D3CDB7"/>
          </a:solidFill>
        </a:fill>
      </a:tcStyle>
    </a:firstCol>
    <a:lastRow>
      <a:tcTxStyle b="off" i="off">
        <a:fontRef idx="minor">
          <a:srgbClr val="606060"/>
        </a:fontRef>
        <a:srgbClr val="606060"/>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solidFill>
                <a:srgbClr val="A5A59F"/>
              </a:solidFill>
              <a:prstDash val="solid"/>
              <a:miter lim="400000"/>
            </a:ln>
          </a:insideV>
        </a:tcBdr>
        <a:fill>
          <a:noFill/>
        </a:fill>
      </a:tcStyle>
    </a:lastRow>
    <a:firstRow>
      <a:tcTxStyle b="off" i="off">
        <a:fontRef idx="minor">
          <a:srgbClr val="FFFFFF"/>
        </a:fontRef>
        <a:srgbClr val="FFFFFF"/>
      </a:tcTxStyle>
      <a:tcStyle>
        <a:tcBdr>
          <a:left>
            <a:ln w="12700" cap="flat">
              <a:solidFill>
                <a:srgbClr val="8E755A"/>
              </a:solidFill>
              <a:prstDash val="solid"/>
              <a:miter lim="400000"/>
            </a:ln>
          </a:left>
          <a:right>
            <a:ln w="12700" cap="flat">
              <a:solidFill>
                <a:srgbClr val="8E755A"/>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8E755A"/>
              </a:solidFill>
              <a:prstDash val="solid"/>
              <a:miter lim="400000"/>
            </a:ln>
          </a:insideH>
          <a:insideV>
            <a:ln w="12700" cap="flat">
              <a:solidFill>
                <a:srgbClr val="8E755A"/>
              </a:solidFill>
              <a:prstDash val="solid"/>
              <a:miter lim="400000"/>
            </a:ln>
          </a:insideV>
        </a:tcBdr>
        <a:fill>
          <a:noFill/>
        </a:fill>
      </a:tcStyle>
    </a:firstRow>
  </a:tblStyle>
  <a:tblStyle styleId="{EEE7283C-3CF3-47DC-8721-378D4A62B228}" styleName="">
    <a:tblBg/>
    <a:wholeTbl>
      <a:tcTxStyle b="off" i="off">
        <a:fontRef idx="major">
          <a:srgbClr val="606060"/>
        </a:fontRef>
        <a:srgbClr val="606060"/>
      </a:tcTxStyle>
      <a:tcStyle>
        <a:tcBdr>
          <a:left>
            <a:ln w="12700" cap="flat">
              <a:noFill/>
              <a:miter lim="400000"/>
            </a:ln>
          </a:left>
          <a:right>
            <a:ln w="12700" cap="flat">
              <a:noFill/>
              <a:miter lim="400000"/>
            </a:ln>
          </a:right>
          <a:top>
            <a:ln w="3175" cap="flat">
              <a:solidFill>
                <a:srgbClr val="BDBBB3"/>
              </a:solidFill>
              <a:prstDash val="solid"/>
              <a:miter lim="400000"/>
            </a:ln>
          </a:top>
          <a:bottom>
            <a:ln w="3175" cap="flat">
              <a:solidFill>
                <a:srgbClr val="BDBBB3"/>
              </a:solidFill>
              <a:prstDash val="solid"/>
              <a:miter lim="400000"/>
            </a:ln>
          </a:bottom>
          <a:insideH>
            <a:ln w="3175" cap="flat">
              <a:solidFill>
                <a:srgbClr val="BDBBB3"/>
              </a:solidFill>
              <a:prstDash val="solid"/>
              <a:miter lim="400000"/>
            </a:ln>
          </a:insideH>
          <a:insideV>
            <a:ln w="12700" cap="flat">
              <a:noFill/>
              <a:miter lim="400000"/>
            </a:ln>
          </a:insideV>
        </a:tcBdr>
        <a:fill>
          <a:solidFill>
            <a:srgbClr val="E6E3DA"/>
          </a:solidFill>
        </a:fill>
      </a:tcStyle>
    </a:wholeTbl>
    <a:band2H>
      <a:tcTxStyle b="def" i="def"/>
      <a:tcStyle>
        <a:tcBdr/>
        <a:fill>
          <a:solidFill>
            <a:srgbClr val="F9F5E8"/>
          </a:solidFill>
        </a:fill>
      </a:tcStyle>
    </a:band2H>
    <a:firstCol>
      <a:tcTxStyle b="off" i="off">
        <a:fontRef idx="minor">
          <a:srgbClr val="606060"/>
        </a:fontRef>
        <a:srgbClr val="606060"/>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noFill/>
              <a:miter lim="400000"/>
            </a:ln>
          </a:insideV>
        </a:tcBdr>
        <a:fill>
          <a:solidFill>
            <a:srgbClr val="D6D5D0"/>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DBBB3"/>
              </a:solidFill>
              <a:prstDash val="solid"/>
              <a:miter lim="400000"/>
            </a:ln>
          </a:top>
          <a:bottom>
            <a:ln w="12700" cap="flat">
              <a:solidFill>
                <a:srgbClr val="A5A59F"/>
              </a:solidFill>
              <a:prstDash val="solid"/>
              <a:miter lim="400000"/>
            </a:ln>
          </a:bottom>
          <a:insideH>
            <a:ln w="12700" cap="flat">
              <a:solidFill>
                <a:srgbClr val="4D6166"/>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A5A59F"/>
              </a:solidFill>
              <a:prstDash val="solid"/>
              <a:miter lim="400000"/>
            </a:ln>
          </a:top>
          <a:bottom>
            <a:ln w="12700" cap="flat">
              <a:solidFill>
                <a:srgbClr val="BDBBB3"/>
              </a:solidFill>
              <a:prstDash val="solid"/>
              <a:miter lim="400000"/>
            </a:ln>
          </a:bottom>
          <a:insideH>
            <a:ln w="12700" cap="flat">
              <a:solidFill>
                <a:srgbClr val="657477"/>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Ref idx="minor">
          <a:srgbClr val="606060"/>
        </a:fontRef>
        <a:srgbClr val="606060"/>
      </a:tcTxStyle>
      <a:tcStyle>
        <a:tcBdr>
          <a:left>
            <a:ln w="12700" cap="flat">
              <a:noFill/>
              <a:miter lim="400000"/>
            </a:ln>
          </a:left>
          <a:right>
            <a:ln w="12700" cap="flat">
              <a:noFill/>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FECE2"/>
          </a:solidFill>
        </a:fill>
      </a:tcStyle>
    </a:wholeTbl>
    <a:band2H>
      <a:tcTxStyle b="def" i="def"/>
      <a:tcStyle>
        <a:tcBdr/>
        <a:fill>
          <a:solidFill>
            <a:srgbClr val="FFFBF1"/>
          </a:solidFill>
        </a:fill>
      </a:tcStyle>
    </a:band2H>
    <a:firstCol>
      <a:tcTxStyle b="off" i="off">
        <a:fontRef idx="minor">
          <a:srgbClr val="606060"/>
        </a:fontRef>
        <a:srgbClr val="606060"/>
      </a:tcTxStyle>
      <a:tcStyle>
        <a:tcBdr>
          <a:left>
            <a:ln w="12700" cap="flat">
              <a:solidFill>
                <a:srgbClr val="000000"/>
              </a:solidFill>
              <a:prstDash val="solid"/>
              <a:miter lim="400000"/>
            </a:ln>
          </a:left>
          <a:right>
            <a:ln w="12700" cap="flat">
              <a:solidFill>
                <a:srgbClr val="A29A85"/>
              </a:solidFill>
              <a:prstDash val="solid"/>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8E4D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A29A85"/>
              </a:solidFill>
              <a:prstDash val="solid"/>
              <a:miter lim="400000"/>
            </a:ln>
          </a:top>
          <a:bottom>
            <a:ln w="12700" cap="flat">
              <a:solidFill>
                <a:srgbClr val="000000"/>
              </a:solidFill>
              <a:prstDash val="solid"/>
              <a:miter lim="400000"/>
            </a:ln>
          </a:bottom>
          <a:insideH>
            <a:ln w="12700" cap="flat">
              <a:solidFill>
                <a:srgbClr val="A29A85"/>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solidFill>
                <a:srgbClr val="A29A85"/>
              </a:solidFill>
              <a:prstDash val="solid"/>
              <a:miter lim="400000"/>
            </a:ln>
          </a:bottom>
          <a:insideH>
            <a:ln w="12700" cap="flat">
              <a:solidFill>
                <a:srgbClr val="A29A85"/>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Ref idx="minor">
          <a:srgbClr val="606060"/>
        </a:fontRef>
        <a:srgbClr val="606060"/>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D6D2C0">
              <a:alpha val="50000"/>
            </a:srgbClr>
          </a:solidFill>
        </a:fill>
      </a:tcStyle>
    </a:wholeTbl>
    <a:band2H>
      <a:tcTxStyle b="def" i="def"/>
      <a:tcStyle>
        <a:tcBdr/>
        <a:fill>
          <a:solidFill>
            <a:srgbClr val="E9E7DC"/>
          </a:solidFill>
        </a:fill>
      </a:tcStyle>
    </a:band2H>
    <a:firstCol>
      <a:tcTxStyle b="off" i="off">
        <a:fontRef idx="minor">
          <a:srgbClr val="606060"/>
        </a:fontRef>
        <a:srgbClr val="606060"/>
      </a:tcTxStyle>
      <a:tcStyle>
        <a:tcBdr>
          <a:left>
            <a:ln w="12700" cap="flat">
              <a:solidFill>
                <a:srgbClr val="FFFFFF"/>
              </a:solidFill>
              <a:prstDash val="solid"/>
              <a:miter lim="400000"/>
            </a:ln>
          </a:left>
          <a:right>
            <a:ln w="254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C5BEAA"/>
          </a:solidFill>
        </a:fill>
      </a:tcStyle>
    </a:firstCol>
    <a:lastRow>
      <a:tcTxStyle b="off" i="off">
        <a:fontRef idx="minor">
          <a:srgbClr val="606060"/>
        </a:fontRef>
        <a:srgbClr val="606060"/>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D6D2C0">
              <a:alpha val="25000"/>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254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928C7D"/>
          </a:solidFill>
        </a:fill>
      </a:tcStyle>
    </a:firstRow>
  </a:tblStyle>
  <a:tblStyle styleId="{2708684C-4D16-4618-839F-0558EEFCDFE6}" styleName="">
    <a:tblBg/>
    <a:wholeTbl>
      <a:tcTxStyle b="off" i="off">
        <a:fontRef idx="major">
          <a:srgbClr val="606060"/>
        </a:fontRef>
        <a:srgbClr val="606060"/>
      </a:tcTxStyle>
      <a:tcStyle>
        <a:tcBdr>
          <a:left>
            <a:ln w="12700" cap="flat">
              <a:noFill/>
              <a:miter lim="400000"/>
            </a:ln>
          </a:left>
          <a:right>
            <a:ln w="12700" cap="flat">
              <a:noFill/>
              <a:miter lim="400000"/>
            </a:ln>
          </a:right>
          <a:top>
            <a:ln w="12700" cap="flat">
              <a:solidFill>
                <a:srgbClr val="DBD2B2"/>
              </a:solidFill>
              <a:prstDash val="solid"/>
              <a:miter lim="400000"/>
            </a:ln>
          </a:top>
          <a:bottom>
            <a:ln w="12700" cap="flat">
              <a:solidFill>
                <a:srgbClr val="DBD2B2"/>
              </a:solidFill>
              <a:prstDash val="solid"/>
              <a:miter lim="400000"/>
            </a:ln>
          </a:bottom>
          <a:insideH>
            <a:ln w="12700" cap="flat">
              <a:solidFill>
                <a:srgbClr val="DBD2B2"/>
              </a:solidFill>
              <a:prstDash val="solid"/>
              <a:miter lim="400000"/>
            </a:ln>
          </a:insideH>
          <a:insideV>
            <a:ln w="12700" cap="flat">
              <a:noFill/>
              <a:miter lim="400000"/>
            </a:ln>
          </a:insideV>
        </a:tcBdr>
        <a:fill>
          <a:solidFill>
            <a:srgbClr val="FDF9ED"/>
          </a:solidFill>
        </a:fill>
      </a:tcStyle>
    </a:wholeTbl>
    <a:band2H>
      <a:tcTxStyle b="def" i="def"/>
      <a:tcStyle>
        <a:tcBdr/>
        <a:fill>
          <a:solidFill>
            <a:srgbClr val="FFFFFF"/>
          </a:solidFill>
        </a:fill>
      </a:tcStyle>
    </a:band2H>
    <a:firstCol>
      <a:tcTxStyle b="off" i="off">
        <a:fontRef idx="minor">
          <a:srgbClr val="606060"/>
        </a:fontRef>
        <a:srgbClr val="606060"/>
      </a:tcTxStyle>
      <a:tcStyle>
        <a:tcBdr>
          <a:left>
            <a:ln w="25400" cap="flat">
              <a:solidFill>
                <a:srgbClr val="C6BB94"/>
              </a:solidFill>
              <a:prstDash val="solid"/>
              <a:miter lim="400000"/>
            </a:ln>
          </a:left>
          <a:right>
            <a:ln w="25400" cap="flat">
              <a:solidFill>
                <a:srgbClr val="C6BB94"/>
              </a:solidFill>
              <a:prstDash val="solid"/>
              <a:miter lim="400000"/>
            </a:ln>
          </a:right>
          <a:top>
            <a:ln w="12700" cap="flat">
              <a:solidFill>
                <a:srgbClr val="DBD2B2"/>
              </a:solidFill>
              <a:prstDash val="solid"/>
              <a:miter lim="400000"/>
            </a:ln>
          </a:top>
          <a:bottom>
            <a:ln w="12700" cap="flat">
              <a:solidFill>
                <a:srgbClr val="DBD2B2"/>
              </a:solidFill>
              <a:prstDash val="solid"/>
              <a:miter lim="400000"/>
            </a:ln>
          </a:bottom>
          <a:insideH>
            <a:ln w="12700" cap="flat">
              <a:solidFill>
                <a:srgbClr val="DBD2B2"/>
              </a:solidFill>
              <a:prstDash val="solid"/>
              <a:miter lim="400000"/>
            </a:ln>
          </a:insideH>
          <a:insideV>
            <a:ln w="12700" cap="flat">
              <a:solidFill>
                <a:srgbClr val="DBD2B2"/>
              </a:solidFill>
              <a:prstDash val="solid"/>
              <a:miter lim="400000"/>
            </a:ln>
          </a:insideV>
        </a:tcBdr>
        <a:fill>
          <a:noFill/>
        </a:fill>
      </a:tcStyle>
    </a:firstCol>
    <a:lastRow>
      <a:tcTxStyle b="off" i="off">
        <a:fontRef idx="minor">
          <a:srgbClr val="606060"/>
        </a:fontRef>
        <a:srgbClr val="606060"/>
      </a:tcTxStyle>
      <a:tcStyle>
        <a:tcBdr>
          <a:left>
            <a:ln w="12700" cap="flat">
              <a:noFill/>
              <a:miter lim="400000"/>
            </a:ln>
          </a:left>
          <a:right>
            <a:ln w="12700" cap="flat">
              <a:noFill/>
              <a:miter lim="400000"/>
            </a:ln>
          </a:right>
          <a:top>
            <a:ln w="25400" cap="flat">
              <a:solidFill>
                <a:srgbClr val="C6BB94"/>
              </a:solidFill>
              <a:prstDash val="solid"/>
              <a:miter lim="400000"/>
            </a:ln>
          </a:top>
          <a:bottom>
            <a:ln w="25400" cap="flat">
              <a:solidFill>
                <a:srgbClr val="C6BB94"/>
              </a:solidFill>
              <a:prstDash val="solid"/>
              <a:miter lim="400000"/>
            </a:ln>
          </a:bottom>
          <a:insideH>
            <a:ln w="12700" cap="flat">
              <a:solidFill>
                <a:srgbClr val="DBD2B2"/>
              </a:solidFill>
              <a:prstDash val="solid"/>
              <a:miter lim="400000"/>
            </a:ln>
          </a:insideH>
          <a:insideV>
            <a:ln w="12700" cap="flat">
              <a:noFill/>
              <a:miter lim="400000"/>
            </a:ln>
          </a:insideV>
        </a:tcBdr>
        <a:fill>
          <a:noFill/>
        </a:fill>
      </a:tcStyle>
    </a:lastRow>
    <a:firstRow>
      <a:tcTxStyle b="off" i="off">
        <a:fontRef idx="minor">
          <a:srgbClr val="606060"/>
        </a:fontRef>
        <a:srgbClr val="606060"/>
      </a:tcTxStyle>
      <a:tcStyle>
        <a:tcBdr>
          <a:left>
            <a:ln w="12700" cap="flat">
              <a:noFill/>
              <a:miter lim="400000"/>
            </a:ln>
          </a:left>
          <a:right>
            <a:ln w="12700" cap="flat">
              <a:noFill/>
              <a:miter lim="400000"/>
            </a:ln>
          </a:right>
          <a:top>
            <a:ln w="25400" cap="flat">
              <a:solidFill>
                <a:srgbClr val="C6BB94"/>
              </a:solidFill>
              <a:prstDash val="solid"/>
              <a:miter lim="400000"/>
            </a:ln>
          </a:top>
          <a:bottom>
            <a:ln w="25400" cap="flat">
              <a:solidFill>
                <a:srgbClr val="C6BB94"/>
              </a:solidFill>
              <a:prstDash val="solid"/>
              <a:miter lim="400000"/>
            </a:ln>
          </a:bottom>
          <a:insideH>
            <a:ln w="12700" cap="flat">
              <a:solidFill>
                <a:srgbClr val="DBD2B2"/>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50" name="Shape 150"/>
          <p:cNvSpPr/>
          <p:nvPr>
            <p:ph type="sldImg"/>
          </p:nvPr>
        </p:nvSpPr>
        <p:spPr>
          <a:xfrm>
            <a:off x="1143000" y="685800"/>
            <a:ext cx="4572000" cy="3429000"/>
          </a:xfrm>
          <a:prstGeom prst="rect">
            <a:avLst/>
          </a:prstGeom>
        </p:spPr>
        <p:txBody>
          <a:bodyPr/>
          <a:lstStyle/>
          <a:p>
            <a:pPr/>
          </a:p>
        </p:txBody>
      </p:sp>
      <p:sp>
        <p:nvSpPr>
          <p:cNvPr id="151" name="Shape 151"/>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3" name="Shape 183"/>
          <p:cNvSpPr/>
          <p:nvPr>
            <p:ph type="sldImg"/>
          </p:nvPr>
        </p:nvSpPr>
        <p:spPr>
          <a:prstGeom prst="rect">
            <a:avLst/>
          </a:prstGeom>
        </p:spPr>
        <p:txBody>
          <a:bodyPr/>
          <a:lstStyle/>
          <a:p>
            <a:pPr/>
          </a:p>
        </p:txBody>
      </p:sp>
      <p:sp>
        <p:nvSpPr>
          <p:cNvPr id="184" name="Shape 184"/>
          <p:cNvSpPr/>
          <p:nvPr>
            <p:ph type="body" sz="quarter" idx="1"/>
          </p:nvPr>
        </p:nvSpPr>
        <p:spPr>
          <a:prstGeom prst="rect">
            <a:avLst/>
          </a:prstGeom>
        </p:spPr>
        <p:txBody>
          <a:bodyPr/>
          <a:lstStyle/>
          <a:p>
            <a:pPr marL="273326" indent="-273326">
              <a:spcBef>
                <a:spcPts val="1200"/>
              </a:spcBef>
              <a:buClr>
                <a:srgbClr val="BEBEBE"/>
              </a:buClr>
              <a:buSzPct val="125000"/>
              <a:buChar char="•"/>
            </a:pPr>
            <a:r>
              <a:t>Persecuted French Protestants during the Reformation and later under Louis XIV</a:t>
            </a:r>
          </a:p>
          <a:p>
            <a:pPr marL="273326" indent="-273326">
              <a:spcBef>
                <a:spcPts val="1200"/>
              </a:spcBef>
              <a:buClr>
                <a:srgbClr val="BEBEBE"/>
              </a:buClr>
              <a:buSzPct val="125000"/>
              <a:buChar char="•"/>
            </a:pPr>
            <a:r>
              <a:t>Church held a monopoly over various institutions (e.g. hospitals and schools) </a:t>
            </a:r>
          </a:p>
          <a:p>
            <a:pPr marL="273326" indent="-273326">
              <a:spcBef>
                <a:spcPts val="1200"/>
              </a:spcBef>
              <a:buClr>
                <a:srgbClr val="BEBEBE"/>
              </a:buClr>
              <a:buSzPct val="125000"/>
              <a:buChar char="•"/>
            </a:pPr>
            <a:r>
              <a:t>The Catholic Church was the largest landowner in France </a:t>
            </a:r>
          </a:p>
          <a:p>
            <a:pPr marL="273326" indent="-273326">
              <a:spcBef>
                <a:spcPts val="1200"/>
              </a:spcBef>
              <a:buClr>
                <a:srgbClr val="BEBEBE"/>
              </a:buClr>
              <a:buSzPct val="125000"/>
              <a:buChar char="•"/>
            </a:pPr>
            <a:r>
              <a:t>The upper echelons of the Church were occupied by French noblemen</a:t>
            </a:r>
          </a:p>
          <a:p>
            <a:pPr marL="273326" indent="-273326">
              <a:spcBef>
                <a:spcPts val="1200"/>
              </a:spcBef>
              <a:buClr>
                <a:srgbClr val="BEBEBE"/>
              </a:buClr>
              <a:buSzPct val="125000"/>
              <a:buChar char="•"/>
            </a:pPr>
            <a:r>
              <a:t>Widely-read French philosophers were highly critical of religion</a:t>
            </a:r>
          </a:p>
          <a:p>
            <a:pPr lvl="1" marL="844826" indent="-273326">
              <a:spcBef>
                <a:spcPts val="1200"/>
              </a:spcBef>
              <a:buClr>
                <a:srgbClr val="BEBEBE"/>
              </a:buClr>
              <a:buSzPct val="125000"/>
              <a:buChar char="•"/>
            </a:pPr>
            <a:r>
              <a:t>Voltaire, “Every sensible man, every honorable man must hold the Christian religion in horror.”</a:t>
            </a:r>
          </a:p>
          <a:p>
            <a:pPr lvl="1" marL="844826" indent="-273326">
              <a:spcBef>
                <a:spcPts val="1200"/>
              </a:spcBef>
              <a:buClr>
                <a:srgbClr val="BEBEBE"/>
              </a:buClr>
              <a:buSzPct val="125000"/>
              <a:buChar char="•"/>
            </a:pPr>
            <a:r>
              <a:t>Diderot, “Man will never be free until the last king is strangled with the entrails of the last priest.”</a:t>
            </a:r>
          </a:p>
          <a:p>
            <a:pPr marL="273326" indent="-273326">
              <a:spcBef>
                <a:spcPts val="1200"/>
              </a:spcBef>
              <a:buClr>
                <a:srgbClr val="BEBEBE"/>
              </a:buClr>
              <a:buSzPct val="125000"/>
              <a:buChar char="•"/>
            </a:pPr>
            <a:r>
              <a:t>Widespread atheism</a:t>
            </a:r>
          </a:p>
          <a:p>
            <a:pPr lvl="1" marL="844826" indent="-273326">
              <a:spcBef>
                <a:spcPts val="1200"/>
              </a:spcBef>
              <a:buClr>
                <a:srgbClr val="BEBEBE"/>
              </a:buClr>
              <a:buSzPct val="125000"/>
              <a:buChar char="•"/>
            </a:pPr>
            <a:r>
              <a:t>“Famously, when dining in a large group with baron d'Holbach in Paris, Hume wondered whether there really were any atheists, ‘I've never met one,’ he said. To which the baron replied, 'You've been slightly unfortunate, for now here you are for the first time in your life surrounded by seventeen of them)!’”</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8" name="Shape 188"/>
          <p:cNvSpPr/>
          <p:nvPr>
            <p:ph type="sldImg"/>
          </p:nvPr>
        </p:nvSpPr>
        <p:spPr>
          <a:prstGeom prst="rect">
            <a:avLst/>
          </a:prstGeom>
        </p:spPr>
        <p:txBody>
          <a:bodyPr/>
          <a:lstStyle/>
          <a:p>
            <a:pPr/>
          </a:p>
        </p:txBody>
      </p:sp>
      <p:sp>
        <p:nvSpPr>
          <p:cNvPr id="189" name="Shape 189"/>
          <p:cNvSpPr/>
          <p:nvPr>
            <p:ph type="body" sz="quarter" idx="1"/>
          </p:nvPr>
        </p:nvSpPr>
        <p:spPr>
          <a:prstGeom prst="rect">
            <a:avLst/>
          </a:prstGeom>
        </p:spPr>
        <p:txBody>
          <a:bodyPr/>
          <a:lstStyle/>
          <a:p>
            <a:pPr>
              <a:spcBef>
                <a:spcPts val="1200"/>
              </a:spcBef>
            </a:pPr>
            <a:r>
              <a:t>The French Revolution - 1789-1799</a:t>
            </a:r>
          </a:p>
          <a:p>
            <a:pPr marL="273326" indent="-273326">
              <a:spcBef>
                <a:spcPts val="1200"/>
              </a:spcBef>
              <a:buClr>
                <a:srgbClr val="BEBEBE"/>
              </a:buClr>
              <a:buSzPct val="125000"/>
              <a:buChar char="•"/>
            </a:pPr>
            <a:r>
              <a:t>Total abandonment of religion in favor of atheism; turns to the worship of Reason rather than the worship of God.</a:t>
            </a:r>
          </a:p>
          <a:p>
            <a:pPr lvl="1" marL="844826" indent="-273326">
              <a:spcBef>
                <a:spcPts val="1200"/>
              </a:spcBef>
              <a:buClr>
                <a:srgbClr val="BEBEBE"/>
              </a:buClr>
              <a:buSzPct val="125000"/>
              <a:buChar char="•"/>
            </a:pPr>
            <a:r>
              <a:t>No moral inhibitions remained – vice and depravity reigned supreme</a:t>
            </a:r>
          </a:p>
          <a:p>
            <a:pPr lvl="1" marL="844826" indent="-273326">
              <a:spcBef>
                <a:spcPts val="1200"/>
              </a:spcBef>
              <a:buClr>
                <a:srgbClr val="BEBEBE"/>
              </a:buClr>
              <a:buSzPct val="125000"/>
              <a:buChar char="•"/>
            </a:pPr>
            <a:r>
              <a:t>Other European nations still under the church of Rome's dominion would follow the example of France.</a:t>
            </a:r>
          </a:p>
          <a:p>
            <a:pPr lvl="1" marL="844826" indent="-273326">
              <a:spcBef>
                <a:spcPts val="1200"/>
              </a:spcBef>
              <a:buClr>
                <a:srgbClr val="BEBEBE"/>
              </a:buClr>
              <a:buSzPct val="125000"/>
              <a:buChar char="•"/>
            </a:pPr>
            <a:r>
              <a:t>Ushers in a period of intense nationalism on the European continent.</a:t>
            </a:r>
          </a:p>
          <a:p>
            <a:pPr marL="273326" indent="-273326">
              <a:spcBef>
                <a:spcPts val="1200"/>
              </a:spcBef>
              <a:buClr>
                <a:srgbClr val="BEBEBE"/>
              </a:buClr>
              <a:buSzPct val="125000"/>
              <a:buChar char="•"/>
            </a:pPr>
            <a:r>
              <a:t>1791 - Civil Constitution of the Clergy</a:t>
            </a:r>
          </a:p>
          <a:p>
            <a:pPr lvl="1" marL="844826" indent="-273326">
              <a:spcBef>
                <a:spcPts val="1200"/>
              </a:spcBef>
              <a:buClr>
                <a:srgbClr val="BEBEBE"/>
              </a:buClr>
              <a:buSzPct val="125000"/>
              <a:buChar char="•"/>
            </a:pPr>
            <a:r>
              <a:t>An attempt to subordinate the French church to the state.</a:t>
            </a:r>
          </a:p>
          <a:p>
            <a:pPr lvl="1" marL="844826" indent="-273326">
              <a:spcBef>
                <a:spcPts val="1200"/>
              </a:spcBef>
              <a:buClr>
                <a:srgbClr val="BEBEBE"/>
              </a:buClr>
              <a:buSzPct val="125000"/>
              <a:buChar char="•"/>
            </a:pPr>
            <a:r>
              <a:t>Limited the pope’s jurisdiction to spiritual affairs</a:t>
            </a:r>
          </a:p>
          <a:p>
            <a:pPr lvl="1" marL="844826" indent="-273326">
              <a:spcBef>
                <a:spcPts val="1200"/>
              </a:spcBef>
              <a:buClr>
                <a:srgbClr val="BEBEBE"/>
              </a:buClr>
              <a:buSzPct val="125000"/>
              <a:buChar char="•"/>
            </a:pPr>
            <a:r>
              <a:t>Bishops and priests would be elected by citizens</a:t>
            </a:r>
          </a:p>
          <a:p>
            <a:pPr lvl="1" marL="844826" indent="-273326">
              <a:spcBef>
                <a:spcPts val="1200"/>
              </a:spcBef>
              <a:buClr>
                <a:srgbClr val="BEBEBE"/>
              </a:buClr>
              <a:buSzPct val="125000"/>
              <a:buChar char="•"/>
            </a:pPr>
            <a:r>
              <a:t>The state would compensate the clergy</a:t>
            </a:r>
          </a:p>
          <a:p>
            <a:pPr lvl="1" marL="844826" indent="-273326">
              <a:spcBef>
                <a:spcPts val="1200"/>
              </a:spcBef>
              <a:buClr>
                <a:srgbClr val="BEBEBE"/>
              </a:buClr>
              <a:buSzPct val="125000"/>
              <a:buChar char="•"/>
            </a:pPr>
            <a:r>
              <a:t>The number of bishops would be reduced from 135 to 83 and would report to a local government directory</a:t>
            </a:r>
          </a:p>
          <a:p>
            <a:pPr lvl="1" marL="844826" indent="-273326">
              <a:spcBef>
                <a:spcPts val="1200"/>
              </a:spcBef>
              <a:buClr>
                <a:srgbClr val="BEBEBE"/>
              </a:buClr>
              <a:buSzPct val="125000"/>
              <a:buChar char="•"/>
            </a:pPr>
            <a:r>
              <a:t>Only 7 bishops and ½ of the parish priests took the oath; Pope Pius VI condemned the constitution </a:t>
            </a:r>
          </a:p>
          <a:p>
            <a:pPr marL="273326" indent="-273326">
              <a:spcBef>
                <a:spcPts val="1200"/>
              </a:spcBef>
              <a:buClr>
                <a:srgbClr val="BEBEBE"/>
              </a:buClr>
              <a:buSzPct val="125000"/>
              <a:buChar char="•"/>
            </a:pPr>
            <a:r>
              <a:t>Jan. 21, 1793 - Louis XVI beheaded</a:t>
            </a:r>
          </a:p>
          <a:p>
            <a:pPr lvl="1" marL="844826" indent="-273326">
              <a:spcBef>
                <a:spcPts val="1200"/>
              </a:spcBef>
              <a:buClr>
                <a:srgbClr val="BEBEBE"/>
              </a:buClr>
              <a:buSzPct val="125000"/>
              <a:buChar char="•"/>
            </a:pPr>
            <a:r>
              <a:t>Final French monarch to swear allegiance to the church put to death</a:t>
            </a:r>
          </a:p>
          <a:p>
            <a:pPr lvl="1" marL="844826" indent="-273326">
              <a:spcBef>
                <a:spcPts val="1200"/>
              </a:spcBef>
              <a:buClr>
                <a:srgbClr val="BEBEBE"/>
              </a:buClr>
              <a:buSzPct val="125000"/>
              <a:buChar char="•"/>
            </a:pPr>
            <a:r>
              <a:t>Justinian letter to Pope John II, March 15, 533: “Yielding honor to the Apostolic See and to Your Holiness, and honoring your Holiness, as one ought to honor a father, we have hastened to subject all the priests of the whole Eastern district, and to unite them to the See of your Holiness, for we do not allow of any point, however manifest and indisputable it be, which relates to the state of the Churches, not being brought to the cognizance of your Holiness, since you are the Head of all the holy Churches.”</a:t>
            </a:r>
          </a:p>
          <a:p>
            <a:pPr lvl="1" marL="844826" indent="-273326">
              <a:spcBef>
                <a:spcPts val="1200"/>
              </a:spcBef>
              <a:buClr>
                <a:srgbClr val="BEBEBE"/>
              </a:buClr>
              <a:buSzPct val="125000"/>
              <a:buChar char="•"/>
            </a:pPr>
            <a:r>
              <a:t>533 to 1793 = 1,260 years</a:t>
            </a:r>
          </a:p>
          <a:p>
            <a:pPr marL="273326" indent="-273326">
              <a:spcBef>
                <a:spcPts val="1200"/>
              </a:spcBef>
              <a:buClr>
                <a:srgbClr val="BEBEBE"/>
              </a:buClr>
              <a:buSzPct val="125000"/>
              <a:buChar char="•"/>
            </a:pPr>
            <a:r>
              <a:t>1793-1795: Dechristianization of France</a:t>
            </a:r>
          </a:p>
          <a:p>
            <a:pPr lvl="1" marL="844826" indent="-273326">
              <a:spcBef>
                <a:spcPts val="1200"/>
              </a:spcBef>
              <a:buClr>
                <a:srgbClr val="BEBEBE"/>
              </a:buClr>
              <a:buSzPct val="125000"/>
              <a:buChar char="•"/>
            </a:pPr>
            <a:r>
              <a:t>The church’s silver and gold were seized to finance the war efforts</a:t>
            </a:r>
          </a:p>
          <a:p>
            <a:pPr lvl="1" marL="844826" indent="-273326">
              <a:spcBef>
                <a:spcPts val="1200"/>
              </a:spcBef>
              <a:buClr>
                <a:srgbClr val="BEBEBE"/>
              </a:buClr>
              <a:buSzPct val="125000"/>
              <a:buChar char="•"/>
            </a:pPr>
            <a:r>
              <a:t>The French word for Sunday (dimanche) was abolished</a:t>
            </a:r>
          </a:p>
          <a:p>
            <a:pPr lvl="1" marL="844826" indent="-273326">
              <a:spcBef>
                <a:spcPts val="1200"/>
              </a:spcBef>
              <a:buClr>
                <a:srgbClr val="BEBEBE"/>
              </a:buClr>
              <a:buSzPct val="125000"/>
              <a:buChar char="•"/>
            </a:pPr>
            <a:r>
              <a:t>The Gregorian calendar was replaced by the French Republican Calendar that removed the Sabbath and saints’ days and stretched the seven-day week to 10 days</a:t>
            </a:r>
          </a:p>
          <a:p>
            <a:pPr lvl="1" marL="844826" indent="-273326">
              <a:spcBef>
                <a:spcPts val="1200"/>
              </a:spcBef>
              <a:buClr>
                <a:srgbClr val="BEBEBE"/>
              </a:buClr>
              <a:buSzPct val="125000"/>
              <a:buChar char="•"/>
            </a:pPr>
            <a:r>
              <a:t>Religious holidays were banned</a:t>
            </a:r>
          </a:p>
          <a:p>
            <a:pPr lvl="1" marL="844826" indent="-273326">
              <a:spcBef>
                <a:spcPts val="1200"/>
              </a:spcBef>
              <a:buClr>
                <a:srgbClr val="BEBEBE"/>
              </a:buClr>
              <a:buSzPct val="125000"/>
              <a:buChar char="•"/>
            </a:pPr>
            <a:r>
              <a:t>Churches were converted into “temples of reason” – by Easter, 1794, few of the 40,000 churches in France were open</a:t>
            </a:r>
          </a:p>
          <a:p>
            <a:pPr lvl="1" marL="844826" indent="-273326">
              <a:spcBef>
                <a:spcPts val="1200"/>
              </a:spcBef>
              <a:buClr>
                <a:srgbClr val="BEBEBE"/>
              </a:buClr>
              <a:buSzPct val="125000"/>
              <a:buChar char="•"/>
            </a:pPr>
            <a:r>
              <a:t>20,000 priests were forced to abdicate and hand over their letters of ordination; 6,000-9,000 either agreed or were coerced to marry</a:t>
            </a:r>
          </a:p>
          <a:p>
            <a:pPr lvl="1" marL="844826" indent="-273326">
              <a:spcBef>
                <a:spcPts val="1200"/>
              </a:spcBef>
              <a:buClr>
                <a:srgbClr val="BEBEBE"/>
              </a:buClr>
              <a:buSzPct val="125000"/>
              <a:buChar char="•"/>
            </a:pPr>
            <a:r>
              <a:t>By the end of the 1700’s, 30,000 priests had been forced to leave France, hundreds had been executed</a:t>
            </a:r>
          </a:p>
          <a:p>
            <a:pPr marL="273326" indent="-273326">
              <a:spcBef>
                <a:spcPts val="1200"/>
              </a:spcBef>
              <a:buClr>
                <a:srgbClr val="BEBEBE"/>
              </a:buClr>
              <a:buSzPct val="125000"/>
              <a:buChar char="•"/>
            </a:pPr>
            <a:r>
              <a:t>“...a foul and loathsome sore came upon the men who had the mark of the beast and those who worshiped his image.”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2" name="Shape 222"/>
          <p:cNvSpPr/>
          <p:nvPr>
            <p:ph type="sldImg"/>
          </p:nvPr>
        </p:nvSpPr>
        <p:spPr>
          <a:prstGeom prst="rect">
            <a:avLst/>
          </a:prstGeom>
        </p:spPr>
        <p:txBody>
          <a:bodyPr/>
          <a:lstStyle/>
          <a:p>
            <a:pPr/>
          </a:p>
        </p:txBody>
      </p:sp>
      <p:sp>
        <p:nvSpPr>
          <p:cNvPr id="223" name="Shape 223"/>
          <p:cNvSpPr/>
          <p:nvPr>
            <p:ph type="body" sz="quarter" idx="1"/>
          </p:nvPr>
        </p:nvSpPr>
        <p:spPr>
          <a:prstGeom prst="rect">
            <a:avLst/>
          </a:prstGeom>
        </p:spPr>
        <p:txBody>
          <a:bodyPr/>
          <a:lstStyle/>
          <a:p>
            <a:pPr marL="273326" indent="-273326">
              <a:spcBef>
                <a:spcPts val="1200"/>
              </a:spcBef>
              <a:buClr>
                <a:srgbClr val="BEBEBE"/>
              </a:buClr>
              <a:buSzPct val="125000"/>
              <a:buChar char="•"/>
            </a:pPr>
            <a:r>
              <a:t>Direct assault on the temporal power of the Catholic Church and the Papacy</a:t>
            </a:r>
          </a:p>
          <a:p>
            <a:pPr marL="273326" indent="-273326">
              <a:spcBef>
                <a:spcPts val="1200"/>
              </a:spcBef>
              <a:buClr>
                <a:srgbClr val="BEBEBE"/>
              </a:buClr>
              <a:buSzPct val="125000"/>
              <a:buChar char="•"/>
            </a:pPr>
            <a:r>
              <a:t>Recompense for the centuries of corruption and persecution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3" name="Shape 233"/>
          <p:cNvSpPr/>
          <p:nvPr>
            <p:ph type="sldImg"/>
          </p:nvPr>
        </p:nvSpPr>
        <p:spPr>
          <a:prstGeom prst="rect">
            <a:avLst/>
          </a:prstGeom>
        </p:spPr>
        <p:txBody>
          <a:bodyPr/>
          <a:lstStyle/>
          <a:p>
            <a:pPr/>
          </a:p>
        </p:txBody>
      </p:sp>
      <p:sp>
        <p:nvSpPr>
          <p:cNvPr id="234" name="Shape 234"/>
          <p:cNvSpPr/>
          <p:nvPr>
            <p:ph type="body" sz="quarter" idx="1"/>
          </p:nvPr>
        </p:nvSpPr>
        <p:spPr>
          <a:prstGeom prst="rect">
            <a:avLst/>
          </a:prstGeom>
        </p:spPr>
        <p:txBody>
          <a:bodyPr/>
          <a:lstStyle/>
          <a:p>
            <a:pPr marL="273326" indent="-273326">
              <a:spcBef>
                <a:spcPts val="1200"/>
              </a:spcBef>
              <a:buClr>
                <a:srgbClr val="BEBEBE"/>
              </a:buClr>
              <a:buSzPct val="125000"/>
              <a:buChar char="•"/>
            </a:pPr>
            <a:r>
              <a:t>1797 - Napoleon sends his prospective brother-in-law, General Duphot, to Rome as an emissary.</a:t>
            </a:r>
          </a:p>
          <a:p>
            <a:pPr lvl="1" marL="844826" indent="-273326">
              <a:spcBef>
                <a:spcPts val="1200"/>
              </a:spcBef>
              <a:buClr>
                <a:srgbClr val="BEBEBE"/>
              </a:buClr>
              <a:buSzPct val="125000"/>
              <a:buChar char="•"/>
            </a:pPr>
            <a:r>
              <a:t>Duphot and Napoleon’s brother fomented an armed demonstration against the papacy; Duphot was shot and killed.</a:t>
            </a:r>
          </a:p>
          <a:p>
            <a:pPr lvl="1" marL="844826" indent="-273326">
              <a:spcBef>
                <a:spcPts val="1200"/>
              </a:spcBef>
              <a:buClr>
                <a:srgbClr val="BEBEBE"/>
              </a:buClr>
              <a:buSzPct val="125000"/>
              <a:buChar char="•"/>
            </a:pPr>
            <a:r>
              <a:t>Napoleon sent an army to march on Rome; it took the city without opposition on February 10, 1798.</a:t>
            </a:r>
          </a:p>
          <a:p>
            <a:pPr lvl="1" marL="844826" indent="-273326">
              <a:spcBef>
                <a:spcPts val="1200"/>
              </a:spcBef>
              <a:buClr>
                <a:srgbClr val="BEBEBE"/>
              </a:buClr>
              <a:buSzPct val="125000"/>
              <a:buChar char="•"/>
            </a:pPr>
            <a:r>
              <a:t>A new Roman Republic was declared and Napoleon demanded Pope Pius VI renounce his temporal authority; he refused.</a:t>
            </a:r>
          </a:p>
          <a:p>
            <a:pPr lvl="1" marL="844826" indent="-273326">
              <a:spcBef>
                <a:spcPts val="1200"/>
              </a:spcBef>
              <a:buClr>
                <a:srgbClr val="BEBEBE"/>
              </a:buClr>
              <a:buSzPct val="125000"/>
              <a:buChar char="•"/>
            </a:pPr>
            <a:r>
              <a:t>Pope Pius VI was taken into custody, was poorly treated, and died in French custody in August, 1799; he was the longest serving pope at that time, having reigned for 24 years.</a:t>
            </a:r>
          </a:p>
          <a:p>
            <a:pPr marL="273326" indent="-273326">
              <a:spcBef>
                <a:spcPts val="1200"/>
              </a:spcBef>
              <a:buClr>
                <a:srgbClr val="BEBEBE"/>
              </a:buClr>
              <a:buSzPct val="125000"/>
              <a:buChar char="•"/>
            </a:pPr>
            <a:r>
              <a:t>1801 - Concordat between France and the Papacy</a:t>
            </a:r>
          </a:p>
          <a:p>
            <a:pPr lvl="1" marL="844826" indent="-273326">
              <a:spcBef>
                <a:spcPts val="1200"/>
              </a:spcBef>
              <a:buClr>
                <a:srgbClr val="BEBEBE"/>
              </a:buClr>
              <a:buSzPct val="125000"/>
              <a:buChar char="•"/>
            </a:pPr>
            <a:r>
              <a:t>Napoleon, “believed the reconciliation of Church and state necessary for reasons both of domestic harmony and of international solidarity.”</a:t>
            </a:r>
          </a:p>
          <a:p>
            <a:pPr lvl="1" marL="844826" indent="-273326">
              <a:spcBef>
                <a:spcPts val="1200"/>
              </a:spcBef>
              <a:buClr>
                <a:srgbClr val="BEBEBE"/>
              </a:buClr>
              <a:buSzPct val="125000"/>
              <a:buChar char="•"/>
            </a:pPr>
            <a:r>
              <a:t>All clerics appointed and paid by the French government</a:t>
            </a:r>
          </a:p>
          <a:p>
            <a:pPr lvl="1" marL="844826" indent="-273326">
              <a:spcBef>
                <a:spcPts val="1200"/>
              </a:spcBef>
              <a:buClr>
                <a:srgbClr val="BEBEBE"/>
              </a:buClr>
              <a:buSzPct val="125000"/>
              <a:buChar char="•"/>
            </a:pPr>
            <a:r>
              <a:t>Papacy validated all former church territory seized during revolution and bought by individuals later</a:t>
            </a:r>
          </a:p>
          <a:p>
            <a:pPr lvl="1" marL="844826" indent="-273326">
              <a:spcBef>
                <a:spcPts val="1200"/>
              </a:spcBef>
              <a:buClr>
                <a:srgbClr val="BEBEBE"/>
              </a:buClr>
              <a:buSzPct val="125000"/>
              <a:buChar char="•"/>
            </a:pPr>
            <a:r>
              <a:t>Papacy given possession of papal states with exception of three territories:  Ferrara, Bologna, and Romagna</a:t>
            </a:r>
          </a:p>
          <a:p>
            <a:pPr marL="273326" indent="-273326">
              <a:spcBef>
                <a:spcPts val="1200"/>
              </a:spcBef>
              <a:buClr>
                <a:srgbClr val="BEBEBE"/>
              </a:buClr>
              <a:buSzPct val="125000"/>
              <a:buChar char="•"/>
            </a:pPr>
            <a:r>
              <a:t>Dec. 2, 1804 - Notre Dame Cathedral</a:t>
            </a:r>
          </a:p>
          <a:p>
            <a:pPr lvl="1" marL="844826" indent="-273326">
              <a:spcBef>
                <a:spcPts val="1200"/>
              </a:spcBef>
              <a:buClr>
                <a:srgbClr val="BEBEBE"/>
              </a:buClr>
              <a:buSzPct val="125000"/>
              <a:buChar char="•"/>
            </a:pPr>
            <a:r>
              <a:t>Napoleon summoned the pope to Paris – every other emperor in the Holy Roman system since Charlemagne had gone to Rome to be crowned.</a:t>
            </a:r>
          </a:p>
          <a:p>
            <a:pPr lvl="1" marL="844826" indent="-273326">
              <a:spcBef>
                <a:spcPts val="1200"/>
              </a:spcBef>
              <a:buClr>
                <a:srgbClr val="BEBEBE"/>
              </a:buClr>
              <a:buSzPct val="125000"/>
              <a:buChar char="•"/>
            </a:pPr>
            <a:r>
              <a:t>An artist had contrived a copy of Charlemagne's scepter; Napoleon is arrayed in royal attire.</a:t>
            </a:r>
          </a:p>
          <a:p>
            <a:pPr lvl="1" marL="844826" indent="-273326">
              <a:spcBef>
                <a:spcPts val="1200"/>
              </a:spcBef>
              <a:buClr>
                <a:srgbClr val="BEBEBE"/>
              </a:buClr>
              <a:buSzPct val="125000"/>
              <a:buChar char="•"/>
            </a:pPr>
            <a:r>
              <a:t>Napoleon does not kneel down to receive blessings.</a:t>
            </a:r>
          </a:p>
          <a:p>
            <a:pPr lvl="1" marL="844826" indent="-273326">
              <a:spcBef>
                <a:spcPts val="1200"/>
              </a:spcBef>
              <a:buClr>
                <a:srgbClr val="BEBEBE"/>
              </a:buClr>
              <a:buSzPct val="125000"/>
              <a:buChar char="•"/>
            </a:pPr>
            <a:r>
              <a:t>In front of cardinals and members of the royal court, Napoleon seizes the crown from the Pope, turns his back to him, and crowns himself and his kneeling wife.</a:t>
            </a:r>
          </a:p>
          <a:p>
            <a:pPr lvl="1" marL="844826" indent="-273326">
              <a:spcBef>
                <a:spcPts val="1200"/>
              </a:spcBef>
              <a:buClr>
                <a:srgbClr val="BEBEBE"/>
              </a:buClr>
              <a:buSzPct val="125000"/>
              <a:buChar char="•"/>
            </a:pPr>
            <a:r>
              <a:t>Pope is publicly humiliated</a:t>
            </a:r>
          </a:p>
          <a:p>
            <a:pPr marL="273326" indent="-273326">
              <a:spcBef>
                <a:spcPts val="1200"/>
              </a:spcBef>
              <a:buClr>
                <a:srgbClr val="BEBEBE"/>
              </a:buClr>
              <a:buSzPct val="125000"/>
              <a:buChar char="•"/>
            </a:pPr>
            <a:r>
              <a:t>The relationship further deteriorates in the years following</a:t>
            </a:r>
          </a:p>
          <a:p>
            <a:pPr lvl="1" marL="844826" indent="-273326">
              <a:spcBef>
                <a:spcPts val="1200"/>
              </a:spcBef>
              <a:buClr>
                <a:srgbClr val="BEBEBE"/>
              </a:buClr>
              <a:buSzPct val="125000"/>
              <a:buChar char="•"/>
            </a:pPr>
            <a:r>
              <a:t>1805 - Napoleon appoints himself King of Italy</a:t>
            </a:r>
          </a:p>
          <a:p>
            <a:pPr lvl="1" marL="844826" indent="-273326">
              <a:spcBef>
                <a:spcPts val="1200"/>
              </a:spcBef>
              <a:buClr>
                <a:srgbClr val="BEBEBE"/>
              </a:buClr>
              <a:buSzPct val="125000"/>
              <a:buChar char="•"/>
            </a:pPr>
            <a:r>
              <a:t>Feb. 2, 1808 - Rome occupied by French due to Pope's refusal to join the Continental system</a:t>
            </a:r>
          </a:p>
          <a:p>
            <a:pPr lvl="1" marL="844826" indent="-273326">
              <a:spcBef>
                <a:spcPts val="1200"/>
              </a:spcBef>
              <a:buClr>
                <a:srgbClr val="BEBEBE"/>
              </a:buClr>
              <a:buSzPct val="125000"/>
              <a:buChar char="•"/>
            </a:pPr>
            <a:r>
              <a:t>May 17, 1809	Papal states declared incorporated with France</a:t>
            </a:r>
          </a:p>
          <a:p>
            <a:pPr lvl="1" marL="844826" indent="-273326">
              <a:spcBef>
                <a:spcPts val="1200"/>
              </a:spcBef>
              <a:buClr>
                <a:srgbClr val="BEBEBE"/>
              </a:buClr>
              <a:buSzPct val="125000"/>
              <a:buChar char="•"/>
            </a:pPr>
            <a:r>
              <a:t>Pius excommunicates Napoleon as a result</a:t>
            </a:r>
          </a:p>
          <a:p>
            <a:pPr marL="273326" indent="-273326">
              <a:spcBef>
                <a:spcPts val="1200"/>
              </a:spcBef>
              <a:buClr>
                <a:srgbClr val="BEBEBE"/>
              </a:buClr>
              <a:buSzPct val="125000"/>
              <a:buChar char="•"/>
            </a:pPr>
            <a:r>
              <a:t>Upon excommunication, Napoleon has Pius arrested</a:t>
            </a:r>
          </a:p>
          <a:p>
            <a:pPr marL="273326" indent="-273326">
              <a:spcBef>
                <a:spcPts val="1200"/>
              </a:spcBef>
              <a:buClr>
                <a:srgbClr val="BEBEBE"/>
              </a:buClr>
              <a:buSzPct val="125000"/>
              <a:buChar char="•"/>
            </a:pPr>
            <a:r>
              <a:t>1815 </a:t>
            </a:r>
          </a:p>
          <a:p>
            <a:pPr lvl="1" marL="844826" indent="-273326">
              <a:spcBef>
                <a:spcPts val="1200"/>
              </a:spcBef>
              <a:buClr>
                <a:srgbClr val="BEBEBE"/>
              </a:buClr>
              <a:buSzPct val="125000"/>
              <a:buChar char="•"/>
            </a:pPr>
            <a:r>
              <a:t>Napoleon defeated by Wellington at Waterloo</a:t>
            </a:r>
          </a:p>
          <a:p>
            <a:pPr lvl="1" marL="844826" indent="-273326">
              <a:spcBef>
                <a:spcPts val="1200"/>
              </a:spcBef>
              <a:buClr>
                <a:srgbClr val="BEBEBE"/>
              </a:buClr>
              <a:buSzPct val="125000"/>
              <a:buChar char="•"/>
            </a:pPr>
            <a:r>
              <a:t>Congress of Vienna:  Napoleon's power broken, papal states restored to papal control.</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1" name="Shape 241"/>
          <p:cNvSpPr/>
          <p:nvPr>
            <p:ph type="sldImg"/>
          </p:nvPr>
        </p:nvSpPr>
        <p:spPr>
          <a:prstGeom prst="rect">
            <a:avLst/>
          </a:prstGeom>
        </p:spPr>
        <p:txBody>
          <a:bodyPr/>
          <a:lstStyle/>
          <a:p>
            <a:pPr/>
          </a:p>
        </p:txBody>
      </p:sp>
      <p:sp>
        <p:nvSpPr>
          <p:cNvPr id="242" name="Shape 242"/>
          <p:cNvSpPr/>
          <p:nvPr>
            <p:ph type="body" sz="quarter" idx="1"/>
          </p:nvPr>
        </p:nvSpPr>
        <p:spPr>
          <a:prstGeom prst="rect">
            <a:avLst/>
          </a:prstGeom>
        </p:spPr>
        <p:txBody>
          <a:bodyPr/>
          <a:lstStyle/>
          <a:p>
            <a:pPr marL="273326" indent="-273326">
              <a:buClr>
                <a:srgbClr val="BEBEBE"/>
              </a:buClr>
              <a:buSzPct val="125000"/>
              <a:buChar char="•"/>
            </a:pPr>
            <a:r>
              <a:t>After a decade of revolution, the French people grew weary of atheism </a:t>
            </a:r>
          </a:p>
          <a:p>
            <a:pPr marL="273326" indent="-273326">
              <a:buClr>
                <a:srgbClr val="BEBEBE"/>
              </a:buClr>
              <a:buSzPct val="125000"/>
              <a:buChar char="•"/>
            </a:pPr>
            <a:r>
              <a:t>Growing sentiment to return to Catholicism </a:t>
            </a:r>
          </a:p>
          <a:p>
            <a:pPr marL="273326" indent="-273326">
              <a:buClr>
                <a:srgbClr val="BEBEBE"/>
              </a:buClr>
              <a:buSzPct val="125000"/>
              <a:buChar char="•"/>
            </a:pPr>
            <a:r>
              <a:t>But the revolution set in motion the secularization of France — separation of church and state would be legislated in 1905</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2" name="Shape 252"/>
          <p:cNvSpPr/>
          <p:nvPr>
            <p:ph type="sldImg"/>
          </p:nvPr>
        </p:nvSpPr>
        <p:spPr>
          <a:prstGeom prst="rect">
            <a:avLst/>
          </a:prstGeom>
        </p:spPr>
        <p:txBody>
          <a:bodyPr/>
          <a:lstStyle/>
          <a:p>
            <a:pPr/>
          </a:p>
        </p:txBody>
      </p:sp>
      <p:sp>
        <p:nvSpPr>
          <p:cNvPr id="253" name="Shape 253"/>
          <p:cNvSpPr/>
          <p:nvPr>
            <p:ph type="body" sz="quarter" idx="1"/>
          </p:nvPr>
        </p:nvSpPr>
        <p:spPr>
          <a:prstGeom prst="rect">
            <a:avLst/>
          </a:prstGeom>
        </p:spPr>
        <p:txBody>
          <a:bodyPr/>
          <a:lstStyle/>
          <a:p>
            <a:pPr marL="273326" indent="-273326">
              <a:spcBef>
                <a:spcPts val="1200"/>
              </a:spcBef>
              <a:buClr>
                <a:srgbClr val="BEBEBE"/>
              </a:buClr>
              <a:buSzPct val="125000"/>
              <a:buChar char="•"/>
            </a:pPr>
            <a:r>
              <a:t>1821-1831	</a:t>
            </a:r>
          </a:p>
          <a:p>
            <a:pPr lvl="1" marL="844826" indent="-273326">
              <a:spcBef>
                <a:spcPts val="1200"/>
              </a:spcBef>
              <a:buClr>
                <a:srgbClr val="BEBEBE"/>
              </a:buClr>
              <a:buSzPct val="125000"/>
              <a:buChar char="•"/>
            </a:pPr>
            <a:r>
              <a:t>Pope strives to re-establish influence in European courts</a:t>
            </a:r>
          </a:p>
          <a:p>
            <a:pPr lvl="1" marL="844826" indent="-273326">
              <a:spcBef>
                <a:spcPts val="1200"/>
              </a:spcBef>
              <a:buClr>
                <a:srgbClr val="BEBEBE"/>
              </a:buClr>
              <a:buSzPct val="125000"/>
              <a:buChar char="•"/>
            </a:pPr>
            <a:r>
              <a:t>Growing unrest among Italian population against the church</a:t>
            </a:r>
          </a:p>
          <a:p>
            <a:pPr marL="273326" indent="-273326">
              <a:spcBef>
                <a:spcPts val="1200"/>
              </a:spcBef>
              <a:buClr>
                <a:srgbClr val="BEBEBE"/>
              </a:buClr>
              <a:buSzPct val="125000"/>
              <a:buChar char="•"/>
            </a:pPr>
            <a:r>
              <a:t>1831 </a:t>
            </a:r>
          </a:p>
          <a:p>
            <a:pPr lvl="1" marL="844826" indent="-273326">
              <a:spcBef>
                <a:spcPts val="1200"/>
              </a:spcBef>
              <a:buClr>
                <a:srgbClr val="BEBEBE"/>
              </a:buClr>
              <a:buSzPct val="125000"/>
              <a:buChar char="•"/>
            </a:pPr>
            <a:r>
              <a:t>Revolts break out in Papal States</a:t>
            </a:r>
          </a:p>
          <a:p>
            <a:pPr lvl="1" marL="844826" indent="-273326">
              <a:spcBef>
                <a:spcPts val="1200"/>
              </a:spcBef>
              <a:buClr>
                <a:srgbClr val="BEBEBE"/>
              </a:buClr>
              <a:buSzPct val="125000"/>
              <a:buChar char="•"/>
            </a:pPr>
            <a:r>
              <a:t>Order restored by Austria, France occupies until 1838 to maintain stability</a:t>
            </a:r>
          </a:p>
          <a:p>
            <a:pPr marL="273326" indent="-273326">
              <a:spcBef>
                <a:spcPts val="1200"/>
              </a:spcBef>
              <a:buClr>
                <a:srgbClr val="BEBEBE"/>
              </a:buClr>
              <a:buSzPct val="125000"/>
              <a:buChar char="•"/>
            </a:pPr>
            <a:r>
              <a:t>1831-1848 - General unrest builds throughout Italy</a:t>
            </a:r>
          </a:p>
          <a:p>
            <a:pPr marL="273326" indent="-273326">
              <a:spcBef>
                <a:spcPts val="1200"/>
              </a:spcBef>
              <a:buClr>
                <a:srgbClr val="BEBEBE"/>
              </a:buClr>
              <a:buSzPct val="125000"/>
              <a:buChar char="•"/>
            </a:pPr>
            <a:r>
              <a:t>1848 - Rebellion in Italy</a:t>
            </a:r>
          </a:p>
          <a:p>
            <a:pPr lvl="1" marL="844826" indent="-273326">
              <a:spcBef>
                <a:spcPts val="1200"/>
              </a:spcBef>
              <a:buClr>
                <a:srgbClr val="BEBEBE"/>
              </a:buClr>
              <a:buSzPct val="125000"/>
              <a:buChar char="•"/>
            </a:pPr>
            <a:r>
              <a:t>The citizens of Rome rebel, drive Pope from the city and he is shut up in the Vatican for a time</a:t>
            </a:r>
          </a:p>
          <a:p>
            <a:pPr lvl="1" marL="844826" indent="-273326">
              <a:spcBef>
                <a:spcPts val="1200"/>
              </a:spcBef>
              <a:buClr>
                <a:srgbClr val="BEBEBE"/>
              </a:buClr>
              <a:buSzPct val="125000"/>
              <a:buChar char="•"/>
            </a:pPr>
            <a:r>
              <a:t>The Italian government seized the property of the church; religious toleration is mandated</a:t>
            </a:r>
          </a:p>
          <a:p>
            <a:pPr lvl="1" marL="844826" indent="-273326">
              <a:spcBef>
                <a:spcPts val="1200"/>
              </a:spcBef>
              <a:buClr>
                <a:srgbClr val="BEBEBE"/>
              </a:buClr>
              <a:buSzPct val="125000"/>
              <a:buChar char="•"/>
            </a:pPr>
            <a:r>
              <a:t>Apr. 12, 1850 - Pope returns to Rome, openly hostile toward liberal civil reform forces</a:t>
            </a:r>
          </a:p>
          <a:p>
            <a:pPr marL="273326" indent="-273326">
              <a:spcBef>
                <a:spcPts val="1200"/>
              </a:spcBef>
              <a:buClr>
                <a:srgbClr val="BEBEBE"/>
              </a:buClr>
              <a:buSzPct val="125000"/>
              <a:buChar char="•"/>
            </a:pPr>
            <a:r>
              <a:t>1859-1860	</a:t>
            </a:r>
          </a:p>
          <a:p>
            <a:pPr lvl="1" marL="844826" indent="-273326">
              <a:spcBef>
                <a:spcPts val="1200"/>
              </a:spcBef>
              <a:buClr>
                <a:srgbClr val="BEBEBE"/>
              </a:buClr>
              <a:buSzPct val="125000"/>
              <a:buChar char="•"/>
            </a:pPr>
            <a:r>
              <a:t>Italy unified, Papal States seized</a:t>
            </a:r>
          </a:p>
          <a:p>
            <a:pPr lvl="1" marL="844826" indent="-273326">
              <a:spcBef>
                <a:spcPts val="1200"/>
              </a:spcBef>
              <a:buClr>
                <a:srgbClr val="BEBEBE"/>
              </a:buClr>
              <a:buSzPct val="125000"/>
              <a:buChar char="•"/>
            </a:pPr>
            <a:r>
              <a:t>Having his temporal sovereignty limited, the Papacy seeks to strengthen its spiritual influence on the church.</a:t>
            </a:r>
          </a:p>
          <a:p>
            <a:pPr marL="273326" indent="-273326">
              <a:spcBef>
                <a:spcPts val="1200"/>
              </a:spcBef>
              <a:buClr>
                <a:srgbClr val="BEBEBE"/>
              </a:buClr>
              <a:buSzPct val="125000"/>
              <a:buChar char="•"/>
            </a:pPr>
            <a:r>
              <a:t>Dec. 8, 1864	Release of the Syllabus errorum  (see Langer, p. 664)</a:t>
            </a:r>
          </a:p>
          <a:p>
            <a:pPr lvl="1" marL="844826" indent="-273326">
              <a:spcBef>
                <a:spcPts val="1200"/>
              </a:spcBef>
              <a:buClr>
                <a:srgbClr val="BEBEBE"/>
              </a:buClr>
              <a:buSzPct val="125000"/>
              <a:buChar char="•"/>
            </a:pPr>
            <a:r>
              <a:t>Papacy claims the church's, “control of all culture and science, and of the whole educational system; rejected the liberty of conscience and worship enjoyed by other creeds, and the idea of tolerance; claimed the complete independence of the church from state control...”</a:t>
            </a:r>
          </a:p>
          <a:p>
            <a:pPr lvl="1" marL="844826" indent="-273326">
              <a:spcBef>
                <a:spcPts val="1200"/>
              </a:spcBef>
              <a:buClr>
                <a:srgbClr val="BEBEBE"/>
              </a:buClr>
              <a:buSzPct val="125000"/>
              <a:buChar char="•"/>
            </a:pPr>
            <a:r>
              <a:t>“It is an error to believe that the roman Pontiff can and ought to reconcile himself to, and agree with, progress, liberalism, and contemporary civilization.”</a:t>
            </a:r>
          </a:p>
          <a:p>
            <a:pPr marL="273326" indent="-273326">
              <a:spcBef>
                <a:spcPts val="1200"/>
              </a:spcBef>
              <a:buClr>
                <a:srgbClr val="BEBEBE"/>
              </a:buClr>
              <a:buSzPct val="125000"/>
              <a:buChar char="•"/>
            </a:pPr>
            <a:r>
              <a:t>1871 	The Law of Guaranties</a:t>
            </a:r>
          </a:p>
          <a:p>
            <a:pPr lvl="1" marL="844826" indent="-273326">
              <a:spcBef>
                <a:spcPts val="1200"/>
              </a:spcBef>
              <a:buClr>
                <a:srgbClr val="BEBEBE"/>
              </a:buClr>
              <a:buSzPct val="125000"/>
              <a:buChar char="•"/>
            </a:pPr>
            <a:r>
              <a:t>Regulated the relationship between government and papacy</a:t>
            </a:r>
          </a:p>
          <a:p>
            <a:pPr lvl="1" marL="844826" indent="-273326">
              <a:spcBef>
                <a:spcPts val="1200"/>
              </a:spcBef>
              <a:buClr>
                <a:srgbClr val="BEBEBE"/>
              </a:buClr>
              <a:buSzPct val="125000"/>
              <a:buChar char="•"/>
            </a:pPr>
            <a:r>
              <a:t>Papacy granted royal honors, freedom to perform all religious functions, visitors to Vatican granted diplomatic rights and privileges, provided an annual income from the Italian treasury.</a:t>
            </a:r>
          </a:p>
          <a:p>
            <a:pPr lvl="1" marL="844826" indent="-273326">
              <a:spcBef>
                <a:spcPts val="1200"/>
              </a:spcBef>
              <a:buClr>
                <a:srgbClr val="BEBEBE"/>
              </a:buClr>
              <a:buSzPct val="125000"/>
              <a:buChar char="•"/>
            </a:pPr>
            <a:r>
              <a:t>This measure was rejected by the papacy until 1929.</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pn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3" name="Line"/>
          <p:cNvSpPr/>
          <p:nvPr/>
        </p:nvSpPr>
        <p:spPr>
          <a:xfrm>
            <a:off x="952500" y="5692775"/>
            <a:ext cx="22479000"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4" name="Title Text"/>
          <p:cNvSpPr txBox="1"/>
          <p:nvPr>
            <p:ph type="title"/>
          </p:nvPr>
        </p:nvSpPr>
        <p:spPr>
          <a:xfrm>
            <a:off x="952500" y="2841625"/>
            <a:ext cx="22479000" cy="2857500"/>
          </a:xfrm>
          <a:prstGeom prst="rect">
            <a:avLst/>
          </a:prstGeom>
        </p:spPr>
        <p:txBody>
          <a:bodyPr anchor="b"/>
          <a:lstStyle/>
          <a:p>
            <a:pPr/>
            <a:r>
              <a:t>Title Text</a:t>
            </a:r>
          </a:p>
        </p:txBody>
      </p:sp>
      <p:sp>
        <p:nvSpPr>
          <p:cNvPr id="15" name="Body Level One…"/>
          <p:cNvSpPr txBox="1"/>
          <p:nvPr>
            <p:ph type="body" idx="1"/>
          </p:nvPr>
        </p:nvSpPr>
        <p:spPr>
          <a:xfrm>
            <a:off x="952500" y="6334323"/>
            <a:ext cx="22479000" cy="5997179"/>
          </a:xfrm>
          <a:prstGeom prst="rect">
            <a:avLst/>
          </a:prstGeom>
        </p:spPr>
        <p:txBody>
          <a:bodyPr/>
          <a:lstStyle>
            <a:lvl1pPr marL="0" indent="0">
              <a:lnSpc>
                <a:spcPct val="120000"/>
              </a:lnSpc>
              <a:spcBef>
                <a:spcPts val="0"/>
              </a:spcBef>
              <a:buSzTx/>
              <a:buNone/>
              <a:defRPr sz="6000"/>
            </a:lvl1pPr>
            <a:lvl2pPr marL="0" indent="0">
              <a:lnSpc>
                <a:spcPct val="120000"/>
              </a:lnSpc>
              <a:spcBef>
                <a:spcPts val="0"/>
              </a:spcBef>
              <a:buSzTx/>
              <a:buNone/>
              <a:defRPr sz="6000"/>
            </a:lvl2pPr>
            <a:lvl3pPr marL="0" indent="0">
              <a:lnSpc>
                <a:spcPct val="120000"/>
              </a:lnSpc>
              <a:spcBef>
                <a:spcPts val="0"/>
              </a:spcBef>
              <a:buSzTx/>
              <a:buNone/>
              <a:defRPr sz="6000"/>
            </a:lvl3pPr>
            <a:lvl4pPr marL="0" indent="0">
              <a:lnSpc>
                <a:spcPct val="120000"/>
              </a:lnSpc>
              <a:spcBef>
                <a:spcPts val="0"/>
              </a:spcBef>
              <a:buSzTx/>
              <a:buNone/>
              <a:defRPr sz="6000"/>
            </a:lvl4pPr>
            <a:lvl5pPr marL="0" indent="0">
              <a:lnSpc>
                <a:spcPct val="120000"/>
              </a:lnSpc>
              <a:spcBef>
                <a:spcPts val="0"/>
              </a:spcBef>
              <a:buSzTx/>
              <a:buNone/>
              <a:defRPr sz="6000"/>
            </a:lvl5pPr>
          </a:lstStyle>
          <a:p>
            <a:pPr/>
            <a:r>
              <a:t>Body Level One</a:t>
            </a:r>
          </a:p>
          <a:p>
            <a:pPr lvl="1"/>
            <a:r>
              <a:t>Body Level Two</a:t>
            </a:r>
          </a:p>
          <a:p>
            <a:pPr lvl="2"/>
            <a:r>
              <a:t>Body Level Three</a:t>
            </a:r>
          </a:p>
          <a:p>
            <a:pPr lvl="3"/>
            <a:r>
              <a:t>Body Level Four</a:t>
            </a:r>
          </a:p>
          <a:p>
            <a:pPr lvl="4"/>
            <a:r>
              <a:t>Body Level Five</a:t>
            </a:r>
          </a:p>
        </p:txBody>
      </p:sp>
      <p:sp>
        <p:nvSpPr>
          <p:cNvPr id="16" name="Slide Number"/>
          <p:cNvSpPr txBox="1"/>
          <p:nvPr>
            <p:ph type="sldNum" sz="quarter" idx="2"/>
          </p:nvPr>
        </p:nvSpPr>
        <p:spPr>
          <a:xfrm>
            <a:off x="22898100" y="12319000"/>
            <a:ext cx="419100" cy="457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9" name="–Johnny Appleseed"/>
          <p:cNvSpPr txBox="1"/>
          <p:nvPr>
            <p:ph type="body" sz="quarter" idx="21"/>
          </p:nvPr>
        </p:nvSpPr>
        <p:spPr>
          <a:xfrm>
            <a:off x="952500" y="8318500"/>
            <a:ext cx="22479000" cy="711200"/>
          </a:xfrm>
          <a:prstGeom prst="rect">
            <a:avLst/>
          </a:prstGeom>
        </p:spPr>
        <p:txBody>
          <a:bodyPr anchor="t">
            <a:spAutoFit/>
          </a:bodyPr>
          <a:lstStyle>
            <a:lvl1pPr marL="0" indent="0" algn="ctr">
              <a:lnSpc>
                <a:spcPct val="140000"/>
              </a:lnSpc>
              <a:spcBef>
                <a:spcPts val="0"/>
              </a:spcBef>
              <a:buSzTx/>
              <a:buNone/>
              <a:defRPr i="1" sz="4200">
                <a:solidFill>
                  <a:srgbClr val="9D9D9D"/>
                </a:solidFill>
              </a:defRPr>
            </a:lvl1pPr>
          </a:lstStyle>
          <a:p>
            <a:pPr/>
            <a:r>
              <a:t>–Johnny Appleseed</a:t>
            </a:r>
          </a:p>
        </p:txBody>
      </p:sp>
      <p:sp>
        <p:nvSpPr>
          <p:cNvPr id="100" name="“Type a quote here.”"/>
          <p:cNvSpPr txBox="1"/>
          <p:nvPr>
            <p:ph type="body" sz="quarter" idx="22"/>
          </p:nvPr>
        </p:nvSpPr>
        <p:spPr>
          <a:xfrm>
            <a:off x="2387600" y="6064448"/>
            <a:ext cx="19621500" cy="838201"/>
          </a:xfrm>
          <a:prstGeom prst="rect">
            <a:avLst/>
          </a:prstGeom>
        </p:spPr>
        <p:txBody>
          <a:bodyPr>
            <a:spAutoFit/>
          </a:bodyPr>
          <a:lstStyle>
            <a:lvl1pPr marL="0" indent="0" algn="ctr">
              <a:lnSpc>
                <a:spcPct val="120000"/>
              </a:lnSpc>
              <a:spcBef>
                <a:spcPts val="0"/>
              </a:spcBef>
              <a:buSzTx/>
              <a:buNone/>
              <a:defRPr sz="5000"/>
            </a:lvl1pPr>
          </a:lstStyle>
          <a:p>
            <a:pPr/>
            <a:r>
              <a:t>“Type a quote here.” </a:t>
            </a:r>
          </a:p>
        </p:txBody>
      </p:sp>
      <p:sp>
        <p:nvSpPr>
          <p:cNvPr id="10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8" name="Green and yellow boat on the shore across the water from the village of Ferragudo, Portugal at duskFishermen boats at sea near village at dusk in Algarve, south of Portugal."/>
          <p:cNvSpPr/>
          <p:nvPr>
            <p:ph type="pic" idx="21"/>
          </p:nvPr>
        </p:nvSpPr>
        <p:spPr>
          <a:xfrm>
            <a:off x="0" y="-876300"/>
            <a:ext cx="24384000" cy="16264467"/>
          </a:xfrm>
          <a:prstGeom prst="rect">
            <a:avLst/>
          </a:prstGeom>
        </p:spPr>
        <p:txBody>
          <a:bodyPr lIns="91439" tIns="45719" rIns="91439" bIns="45719" anchor="t">
            <a:noAutofit/>
          </a:bodyPr>
          <a:lstStyle/>
          <a:p>
            <a:pPr/>
          </a:p>
        </p:txBody>
      </p:sp>
      <p:sp>
        <p:nvSpPr>
          <p:cNvPr id="10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Quot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3" name="“Type a quote here.”"/>
          <p:cNvSpPr txBox="1"/>
          <p:nvPr>
            <p:ph type="body" sz="quarter" idx="21"/>
          </p:nvPr>
        </p:nvSpPr>
        <p:spPr>
          <a:xfrm>
            <a:off x="2374900" y="6045200"/>
            <a:ext cx="19621500" cy="1117600"/>
          </a:xfrm>
          <a:prstGeom prst="rect">
            <a:avLst/>
          </a:prstGeom>
        </p:spPr>
        <p:txBody>
          <a:bodyPr>
            <a:spAutoFit/>
          </a:bodyPr>
          <a:lstStyle>
            <a:lvl1pPr marL="0" indent="0" algn="ctr">
              <a:spcBef>
                <a:spcPts val="0"/>
              </a:spcBef>
              <a:buSzTx/>
              <a:buNone/>
              <a:defRPr sz="5200">
                <a:solidFill>
                  <a:srgbClr val="3E231A"/>
                </a:solidFill>
                <a:latin typeface="Papyrus"/>
                <a:ea typeface="Papyrus"/>
                <a:cs typeface="Papyrus"/>
                <a:sym typeface="Papyrus"/>
              </a:defRPr>
            </a:lvl1pPr>
          </a:lstStyle>
          <a:p>
            <a:pPr/>
            <a:r>
              <a:t>“Type a quote here.”</a:t>
            </a:r>
          </a:p>
        </p:txBody>
      </p:sp>
      <p:sp>
        <p:nvSpPr>
          <p:cNvPr id="124" name="–Johnny Appleseed"/>
          <p:cNvSpPr txBox="1"/>
          <p:nvPr>
            <p:ph type="body" sz="quarter" idx="22"/>
          </p:nvPr>
        </p:nvSpPr>
        <p:spPr>
          <a:xfrm>
            <a:off x="2374900" y="8953500"/>
            <a:ext cx="19621500" cy="850900"/>
          </a:xfrm>
          <a:prstGeom prst="rect">
            <a:avLst/>
          </a:prstGeom>
        </p:spPr>
        <p:txBody>
          <a:bodyPr anchor="t">
            <a:spAutoFit/>
          </a:bodyPr>
          <a:lstStyle>
            <a:lvl1pPr marL="0" indent="0" algn="ctr">
              <a:spcBef>
                <a:spcPts val="0"/>
              </a:spcBef>
              <a:buSzTx/>
              <a:buNone/>
              <a:defRPr sz="3800">
                <a:solidFill>
                  <a:srgbClr val="3E231A"/>
                </a:solidFill>
                <a:latin typeface="Papyrus"/>
                <a:ea typeface="Papyrus"/>
                <a:cs typeface="Papyrus"/>
                <a:sym typeface="Papyrus"/>
              </a:defRPr>
            </a:lvl1pPr>
          </a:lstStyle>
          <a:p>
            <a:pPr/>
            <a:r>
              <a:t>–Johnny Appleseed</a:t>
            </a:r>
          </a:p>
        </p:txBody>
      </p:sp>
      <p:sp>
        <p:nvSpPr>
          <p:cNvPr id="125" name="Slide Number"/>
          <p:cNvSpPr txBox="1"/>
          <p:nvPr>
            <p:ph type="sldNum" sz="quarter" idx="2"/>
          </p:nvPr>
        </p:nvSpPr>
        <p:spPr>
          <a:xfrm>
            <a:off x="11993858" y="13144500"/>
            <a:ext cx="393205" cy="571500"/>
          </a:xfrm>
          <a:prstGeom prst="rect">
            <a:avLst/>
          </a:prstGeom>
        </p:spPr>
        <p:txBody>
          <a:bodyPr anchor="b"/>
          <a:lstStyle>
            <a:lvl1pPr>
              <a:defRPr>
                <a:solidFill>
                  <a:srgbClr val="3E231A"/>
                </a:solidFill>
                <a:latin typeface="Papyrus"/>
                <a:ea typeface="Papyrus"/>
                <a:cs typeface="Papyrus"/>
                <a:sym typeface="Papyru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2" name="Title Text"/>
          <p:cNvSpPr txBox="1"/>
          <p:nvPr>
            <p:ph type="title"/>
          </p:nvPr>
        </p:nvSpPr>
        <p:spPr>
          <a:xfrm>
            <a:off x="2374900" y="889000"/>
            <a:ext cx="19621500" cy="2959100"/>
          </a:xfrm>
          <a:prstGeom prst="rect">
            <a:avLst/>
          </a:prstGeom>
        </p:spPr>
        <p:txBody>
          <a:bodyPr/>
          <a:lstStyle>
            <a:lvl1pPr algn="ctr">
              <a:lnSpc>
                <a:spcPct val="100000"/>
              </a:lnSpc>
              <a:defRPr cap="none" sz="10000">
                <a:solidFill>
                  <a:srgbClr val="3E231A"/>
                </a:solidFill>
                <a:latin typeface="Papyrus"/>
                <a:ea typeface="Papyrus"/>
                <a:cs typeface="Papyrus"/>
                <a:sym typeface="Papyrus"/>
              </a:defRPr>
            </a:lvl1pPr>
          </a:lstStyle>
          <a:p>
            <a:pPr/>
            <a:r>
              <a:t>Title Text</a:t>
            </a:r>
          </a:p>
        </p:txBody>
      </p:sp>
      <p:sp>
        <p:nvSpPr>
          <p:cNvPr id="133" name="Body Level One…"/>
          <p:cNvSpPr txBox="1"/>
          <p:nvPr>
            <p:ph type="body" idx="1"/>
          </p:nvPr>
        </p:nvSpPr>
        <p:spPr>
          <a:xfrm>
            <a:off x="2374900" y="4127500"/>
            <a:ext cx="19621500" cy="8191500"/>
          </a:xfrm>
          <a:prstGeom prst="rect">
            <a:avLst/>
          </a:prstGeom>
        </p:spPr>
        <p:txBody>
          <a:bodyPr/>
          <a:lstStyle>
            <a:lvl1pPr marL="660400" indent="-660400">
              <a:spcBef>
                <a:spcPts val="4200"/>
              </a:spcBef>
              <a:buSzPct val="25000"/>
              <a:buBlip>
                <a:blip r:embed="rId3"/>
              </a:buBlip>
              <a:defRPr sz="5200">
                <a:solidFill>
                  <a:srgbClr val="3E231A"/>
                </a:solidFill>
                <a:latin typeface="Papyrus"/>
                <a:ea typeface="Papyrus"/>
                <a:cs typeface="Papyrus"/>
                <a:sym typeface="Papyrus"/>
              </a:defRPr>
            </a:lvl1pPr>
            <a:lvl2pPr marL="1320800" indent="-660400">
              <a:spcBef>
                <a:spcPts val="4200"/>
              </a:spcBef>
              <a:buSzPct val="25000"/>
              <a:buBlip>
                <a:blip r:embed="rId3"/>
              </a:buBlip>
              <a:defRPr sz="5200">
                <a:solidFill>
                  <a:srgbClr val="3E231A"/>
                </a:solidFill>
                <a:latin typeface="Papyrus"/>
                <a:ea typeface="Papyrus"/>
                <a:cs typeface="Papyrus"/>
                <a:sym typeface="Papyrus"/>
              </a:defRPr>
            </a:lvl2pPr>
            <a:lvl3pPr marL="1981200" indent="-660400">
              <a:spcBef>
                <a:spcPts val="4200"/>
              </a:spcBef>
              <a:buSzPct val="25000"/>
              <a:buBlip>
                <a:blip r:embed="rId3"/>
              </a:buBlip>
              <a:defRPr sz="5200">
                <a:solidFill>
                  <a:srgbClr val="3E231A"/>
                </a:solidFill>
                <a:latin typeface="Papyrus"/>
                <a:ea typeface="Papyrus"/>
                <a:cs typeface="Papyrus"/>
                <a:sym typeface="Papyrus"/>
              </a:defRPr>
            </a:lvl3pPr>
            <a:lvl4pPr marL="2641600" indent="-660400">
              <a:spcBef>
                <a:spcPts val="4200"/>
              </a:spcBef>
              <a:buSzPct val="25000"/>
              <a:buBlip>
                <a:blip r:embed="rId3"/>
              </a:buBlip>
              <a:defRPr sz="5200">
                <a:solidFill>
                  <a:srgbClr val="3E231A"/>
                </a:solidFill>
                <a:latin typeface="Papyrus"/>
                <a:ea typeface="Papyrus"/>
                <a:cs typeface="Papyrus"/>
                <a:sym typeface="Papyrus"/>
              </a:defRPr>
            </a:lvl4pPr>
            <a:lvl5pPr marL="3302000" indent="-660400">
              <a:spcBef>
                <a:spcPts val="4200"/>
              </a:spcBef>
              <a:buSzPct val="25000"/>
              <a:buBlip>
                <a:blip r:embed="rId3"/>
              </a:buBlip>
              <a:defRPr sz="5200">
                <a:solidFill>
                  <a:srgbClr val="3E231A"/>
                </a:solidFill>
                <a:latin typeface="Papyrus"/>
                <a:ea typeface="Papyrus"/>
                <a:cs typeface="Papyrus"/>
                <a:sym typeface="Papyrus"/>
              </a:defRPr>
            </a:lvl5pPr>
          </a:lstStyle>
          <a:p>
            <a:pPr/>
            <a:r>
              <a:t>Body Level One</a:t>
            </a:r>
          </a:p>
          <a:p>
            <a:pPr lvl="1"/>
            <a:r>
              <a:t>Body Level Two</a:t>
            </a:r>
          </a:p>
          <a:p>
            <a:pPr lvl="2"/>
            <a:r>
              <a:t>Body Level Three</a:t>
            </a:r>
          </a:p>
          <a:p>
            <a:pPr lvl="3"/>
            <a:r>
              <a:t>Body Level Four</a:t>
            </a:r>
          </a:p>
          <a:p>
            <a:pPr lvl="4"/>
            <a:r>
              <a:t>Body Level Five</a:t>
            </a:r>
          </a:p>
        </p:txBody>
      </p:sp>
      <p:sp>
        <p:nvSpPr>
          <p:cNvPr id="134" name="Slide Number"/>
          <p:cNvSpPr txBox="1"/>
          <p:nvPr>
            <p:ph type="sldNum" sz="quarter" idx="2"/>
          </p:nvPr>
        </p:nvSpPr>
        <p:spPr>
          <a:xfrm>
            <a:off x="11993858" y="13144500"/>
            <a:ext cx="393205" cy="571500"/>
          </a:xfrm>
          <a:prstGeom prst="rect">
            <a:avLst/>
          </a:prstGeom>
        </p:spPr>
        <p:txBody>
          <a:bodyPr anchor="b"/>
          <a:lstStyle>
            <a:lvl1pPr>
              <a:defRPr>
                <a:solidFill>
                  <a:srgbClr val="3E231A"/>
                </a:solidFill>
                <a:latin typeface="Papyrus"/>
                <a:ea typeface="Papyrus"/>
                <a:cs typeface="Papyrus"/>
                <a:sym typeface="Papyru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Bullets &amp; 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1" name="Pyramids of Giza silhouetted against an orange sunset"/>
          <p:cNvSpPr/>
          <p:nvPr>
            <p:ph type="pic" sz="half" idx="21"/>
          </p:nvPr>
        </p:nvSpPr>
        <p:spPr>
          <a:xfrm>
            <a:off x="10109200" y="3606800"/>
            <a:ext cx="12472592" cy="8382000"/>
          </a:xfrm>
          <a:prstGeom prst="rect">
            <a:avLst/>
          </a:prstGeom>
          <a:ln w="9525">
            <a:round/>
          </a:ln>
        </p:spPr>
        <p:txBody>
          <a:bodyPr lIns="91439" tIns="45719" rIns="91439" bIns="45719" anchor="t">
            <a:noAutofit/>
          </a:bodyPr>
          <a:lstStyle/>
          <a:p>
            <a:pPr/>
          </a:p>
        </p:txBody>
      </p:sp>
      <p:sp>
        <p:nvSpPr>
          <p:cNvPr id="142" name="Title Text"/>
          <p:cNvSpPr txBox="1"/>
          <p:nvPr>
            <p:ph type="title"/>
          </p:nvPr>
        </p:nvSpPr>
        <p:spPr>
          <a:xfrm>
            <a:off x="2374900" y="889000"/>
            <a:ext cx="19621500" cy="2959100"/>
          </a:xfrm>
          <a:prstGeom prst="rect">
            <a:avLst/>
          </a:prstGeom>
        </p:spPr>
        <p:txBody>
          <a:bodyPr/>
          <a:lstStyle>
            <a:lvl1pPr algn="ctr">
              <a:lnSpc>
                <a:spcPct val="100000"/>
              </a:lnSpc>
              <a:defRPr cap="none" sz="10000">
                <a:solidFill>
                  <a:srgbClr val="3E231A"/>
                </a:solidFill>
                <a:latin typeface="Papyrus"/>
                <a:ea typeface="Papyrus"/>
                <a:cs typeface="Papyrus"/>
                <a:sym typeface="Papyrus"/>
              </a:defRPr>
            </a:lvl1pPr>
          </a:lstStyle>
          <a:p>
            <a:pPr/>
            <a:r>
              <a:t>Title Text</a:t>
            </a:r>
          </a:p>
        </p:txBody>
      </p:sp>
      <p:sp>
        <p:nvSpPr>
          <p:cNvPr id="143" name="Body Level One…"/>
          <p:cNvSpPr txBox="1"/>
          <p:nvPr>
            <p:ph type="body" sz="half" idx="1"/>
          </p:nvPr>
        </p:nvSpPr>
        <p:spPr>
          <a:xfrm>
            <a:off x="2374900" y="4140200"/>
            <a:ext cx="9410700" cy="7874000"/>
          </a:xfrm>
          <a:prstGeom prst="rect">
            <a:avLst/>
          </a:prstGeom>
        </p:spPr>
        <p:txBody>
          <a:bodyPr/>
          <a:lstStyle>
            <a:lvl1pPr marL="533400" indent="-533400">
              <a:spcBef>
                <a:spcPts val="3900"/>
              </a:spcBef>
              <a:buSzPct val="25000"/>
              <a:buBlip>
                <a:blip r:embed="rId3"/>
              </a:buBlip>
              <a:defRPr sz="4200">
                <a:solidFill>
                  <a:srgbClr val="3E231A"/>
                </a:solidFill>
                <a:latin typeface="Papyrus"/>
                <a:ea typeface="Papyrus"/>
                <a:cs typeface="Papyrus"/>
                <a:sym typeface="Papyrus"/>
              </a:defRPr>
            </a:lvl1pPr>
            <a:lvl2pPr marL="1066800" indent="-533400">
              <a:spcBef>
                <a:spcPts val="3900"/>
              </a:spcBef>
              <a:buSzPct val="25000"/>
              <a:buBlip>
                <a:blip r:embed="rId3"/>
              </a:buBlip>
              <a:defRPr sz="4200">
                <a:solidFill>
                  <a:srgbClr val="3E231A"/>
                </a:solidFill>
                <a:latin typeface="Papyrus"/>
                <a:ea typeface="Papyrus"/>
                <a:cs typeface="Papyrus"/>
                <a:sym typeface="Papyrus"/>
              </a:defRPr>
            </a:lvl2pPr>
            <a:lvl3pPr marL="1600200" indent="-533400">
              <a:spcBef>
                <a:spcPts val="3900"/>
              </a:spcBef>
              <a:buSzPct val="25000"/>
              <a:buBlip>
                <a:blip r:embed="rId3"/>
              </a:buBlip>
              <a:defRPr sz="4200">
                <a:solidFill>
                  <a:srgbClr val="3E231A"/>
                </a:solidFill>
                <a:latin typeface="Papyrus"/>
                <a:ea typeface="Papyrus"/>
                <a:cs typeface="Papyrus"/>
                <a:sym typeface="Papyrus"/>
              </a:defRPr>
            </a:lvl3pPr>
            <a:lvl4pPr marL="2133600" indent="-533400">
              <a:spcBef>
                <a:spcPts val="3900"/>
              </a:spcBef>
              <a:buSzPct val="25000"/>
              <a:buBlip>
                <a:blip r:embed="rId3"/>
              </a:buBlip>
              <a:defRPr sz="4200">
                <a:solidFill>
                  <a:srgbClr val="3E231A"/>
                </a:solidFill>
                <a:latin typeface="Papyrus"/>
                <a:ea typeface="Papyrus"/>
                <a:cs typeface="Papyrus"/>
                <a:sym typeface="Papyrus"/>
              </a:defRPr>
            </a:lvl4pPr>
            <a:lvl5pPr marL="2667000" indent="-533400">
              <a:spcBef>
                <a:spcPts val="3900"/>
              </a:spcBef>
              <a:buSzPct val="25000"/>
              <a:buBlip>
                <a:blip r:embed="rId3"/>
              </a:buBlip>
              <a:defRPr sz="4200">
                <a:solidFill>
                  <a:srgbClr val="3E231A"/>
                </a:solidFill>
                <a:latin typeface="Papyrus"/>
                <a:ea typeface="Papyrus"/>
                <a:cs typeface="Papyrus"/>
                <a:sym typeface="Papyrus"/>
              </a:defRPr>
            </a:lvl5pPr>
          </a:lstStyle>
          <a:p>
            <a:pPr/>
            <a:r>
              <a:t>Body Level One</a:t>
            </a:r>
          </a:p>
          <a:p>
            <a:pPr lvl="1"/>
            <a:r>
              <a:t>Body Level Two</a:t>
            </a:r>
          </a:p>
          <a:p>
            <a:pPr lvl="2"/>
            <a:r>
              <a:t>Body Level Three</a:t>
            </a:r>
          </a:p>
          <a:p>
            <a:pPr lvl="3"/>
            <a:r>
              <a:t>Body Level Four</a:t>
            </a:r>
          </a:p>
          <a:p>
            <a:pPr lvl="4"/>
            <a:r>
              <a:t>Body Level Five</a:t>
            </a:r>
          </a:p>
        </p:txBody>
      </p:sp>
      <p:sp>
        <p:nvSpPr>
          <p:cNvPr id="144" name="Slide Number"/>
          <p:cNvSpPr txBox="1"/>
          <p:nvPr>
            <p:ph type="sldNum" sz="quarter" idx="2"/>
          </p:nvPr>
        </p:nvSpPr>
        <p:spPr>
          <a:xfrm>
            <a:off x="11993858" y="13144500"/>
            <a:ext cx="393205" cy="571500"/>
          </a:xfrm>
          <a:prstGeom prst="rect">
            <a:avLst/>
          </a:prstGeom>
        </p:spPr>
        <p:txBody>
          <a:bodyPr anchor="b"/>
          <a:lstStyle>
            <a:lvl1pPr>
              <a:defRPr>
                <a:solidFill>
                  <a:srgbClr val="3E231A"/>
                </a:solidFill>
                <a:latin typeface="Papyrus"/>
                <a:ea typeface="Papyrus"/>
                <a:cs typeface="Papyrus"/>
                <a:sym typeface="Papyru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3" name="Rock formations in the turquoise waters of Algarve, Portugal"/>
          <p:cNvSpPr/>
          <p:nvPr>
            <p:ph type="pic" idx="21"/>
          </p:nvPr>
        </p:nvSpPr>
        <p:spPr>
          <a:xfrm>
            <a:off x="927100" y="-1765300"/>
            <a:ext cx="22529800" cy="15019865"/>
          </a:xfrm>
          <a:prstGeom prst="rect">
            <a:avLst/>
          </a:prstGeom>
          <a:ln w="9525">
            <a:round/>
          </a:ln>
        </p:spPr>
        <p:txBody>
          <a:bodyPr lIns="91439" tIns="45719" rIns="91439" bIns="45719" anchor="t">
            <a:noAutofit/>
          </a:bodyPr>
          <a:lstStyle/>
          <a:p>
            <a:pPr/>
          </a:p>
        </p:txBody>
      </p:sp>
      <p:sp>
        <p:nvSpPr>
          <p:cNvPr id="24" name="Title Text"/>
          <p:cNvSpPr txBox="1"/>
          <p:nvPr>
            <p:ph type="title"/>
          </p:nvPr>
        </p:nvSpPr>
        <p:spPr>
          <a:xfrm>
            <a:off x="952500" y="9982200"/>
            <a:ext cx="22479000" cy="1574800"/>
          </a:xfrm>
          <a:prstGeom prst="rect">
            <a:avLst/>
          </a:prstGeom>
        </p:spPr>
        <p:txBody>
          <a:bodyPr anchor="b"/>
          <a:lstStyle/>
          <a:p>
            <a:pPr/>
            <a:r>
              <a:t>Title Text</a:t>
            </a:r>
          </a:p>
        </p:txBody>
      </p:sp>
      <p:sp>
        <p:nvSpPr>
          <p:cNvPr id="25" name="Body Level One…"/>
          <p:cNvSpPr txBox="1"/>
          <p:nvPr>
            <p:ph type="body" sz="quarter" idx="1"/>
          </p:nvPr>
        </p:nvSpPr>
        <p:spPr>
          <a:xfrm>
            <a:off x="952500" y="11620500"/>
            <a:ext cx="22479000" cy="1181100"/>
          </a:xfrm>
          <a:prstGeom prst="rect">
            <a:avLst/>
          </a:prstGeom>
        </p:spPr>
        <p:txBody>
          <a:bodyPr anchor="t"/>
          <a:lstStyle>
            <a:lvl1pPr marL="0" indent="0">
              <a:lnSpc>
                <a:spcPct val="120000"/>
              </a:lnSpc>
              <a:spcBef>
                <a:spcPts val="0"/>
              </a:spcBef>
              <a:buSzTx/>
              <a:buNone/>
              <a:defRPr sz="3200"/>
            </a:lvl1pPr>
            <a:lvl2pPr marL="0" indent="0">
              <a:lnSpc>
                <a:spcPct val="120000"/>
              </a:lnSpc>
              <a:spcBef>
                <a:spcPts val="0"/>
              </a:spcBef>
              <a:buSzTx/>
              <a:buNone/>
              <a:defRPr sz="3200"/>
            </a:lvl2pPr>
            <a:lvl3pPr marL="0" indent="0">
              <a:lnSpc>
                <a:spcPct val="120000"/>
              </a:lnSpc>
              <a:spcBef>
                <a:spcPts val="0"/>
              </a:spcBef>
              <a:buSzTx/>
              <a:buNone/>
              <a:defRPr sz="3200"/>
            </a:lvl3pPr>
            <a:lvl4pPr marL="0" indent="0">
              <a:lnSpc>
                <a:spcPct val="120000"/>
              </a:lnSpc>
              <a:spcBef>
                <a:spcPts val="0"/>
              </a:spcBef>
              <a:buSzTx/>
              <a:buNone/>
              <a:defRPr sz="3200"/>
            </a:lvl4pPr>
            <a:lvl5pPr marL="0" indent="0">
              <a:lnSpc>
                <a:spcPct val="120000"/>
              </a:lnSpc>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2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3" name="Title Text"/>
          <p:cNvSpPr txBox="1"/>
          <p:nvPr>
            <p:ph type="title"/>
          </p:nvPr>
        </p:nvSpPr>
        <p:spPr>
          <a:xfrm>
            <a:off x="952500" y="5435600"/>
            <a:ext cx="22479000" cy="2857500"/>
          </a:xfrm>
          <a:prstGeom prst="rect">
            <a:avLst/>
          </a:prstGeom>
        </p:spPr>
        <p:txBody>
          <a:bodyPr/>
          <a:lstStyle/>
          <a:p>
            <a:pPr/>
            <a:r>
              <a:t>Title Text</a:t>
            </a:r>
          </a:p>
        </p:txBody>
      </p:sp>
      <p:sp>
        <p:nvSpPr>
          <p:cNvPr id="3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41" name="Lighthouse in Portugal with coastal rock formations in the foreground overlooking the ocean at sunset "/>
          <p:cNvSpPr/>
          <p:nvPr>
            <p:ph type="pic" idx="21"/>
          </p:nvPr>
        </p:nvSpPr>
        <p:spPr>
          <a:xfrm>
            <a:off x="12623800" y="-1346200"/>
            <a:ext cx="10928468" cy="16319500"/>
          </a:xfrm>
          <a:prstGeom prst="rect">
            <a:avLst/>
          </a:prstGeom>
          <a:ln w="9525">
            <a:round/>
          </a:ln>
        </p:spPr>
        <p:txBody>
          <a:bodyPr lIns="91439" tIns="45719" rIns="91439" bIns="45719" anchor="t">
            <a:noAutofit/>
          </a:bodyPr>
          <a:lstStyle/>
          <a:p>
            <a:pPr/>
          </a:p>
        </p:txBody>
      </p:sp>
      <p:sp>
        <p:nvSpPr>
          <p:cNvPr id="42" name="Title Text"/>
          <p:cNvSpPr txBox="1"/>
          <p:nvPr>
            <p:ph type="title"/>
          </p:nvPr>
        </p:nvSpPr>
        <p:spPr>
          <a:xfrm>
            <a:off x="952500" y="3378200"/>
            <a:ext cx="10934700" cy="8534400"/>
          </a:xfrm>
          <a:prstGeom prst="rect">
            <a:avLst/>
          </a:prstGeom>
        </p:spPr>
        <p:txBody>
          <a:bodyPr anchor="t"/>
          <a:lstStyle/>
          <a:p>
            <a:pPr/>
            <a:r>
              <a:t>Title Text</a:t>
            </a:r>
          </a:p>
        </p:txBody>
      </p:sp>
      <p:sp>
        <p:nvSpPr>
          <p:cNvPr id="43" name="Body Level One…"/>
          <p:cNvSpPr txBox="1"/>
          <p:nvPr>
            <p:ph type="body" sz="quarter" idx="1"/>
          </p:nvPr>
        </p:nvSpPr>
        <p:spPr>
          <a:xfrm>
            <a:off x="952500" y="1638300"/>
            <a:ext cx="10934700" cy="1181100"/>
          </a:xfrm>
          <a:prstGeom prst="rect">
            <a:avLst/>
          </a:prstGeom>
        </p:spPr>
        <p:txBody>
          <a:bodyPr anchor="t"/>
          <a:lstStyle>
            <a:lvl1pPr marL="0" indent="0">
              <a:lnSpc>
                <a:spcPct val="120000"/>
              </a:lnSpc>
              <a:spcBef>
                <a:spcPts val="0"/>
              </a:spcBef>
              <a:buSzTx/>
              <a:buNone/>
              <a:defRPr sz="3200"/>
            </a:lvl1pPr>
            <a:lvl2pPr marL="0" indent="0">
              <a:lnSpc>
                <a:spcPct val="120000"/>
              </a:lnSpc>
              <a:spcBef>
                <a:spcPts val="0"/>
              </a:spcBef>
              <a:buSzTx/>
              <a:buNone/>
              <a:defRPr sz="3200"/>
            </a:lvl2pPr>
            <a:lvl3pPr marL="0" indent="0">
              <a:lnSpc>
                <a:spcPct val="120000"/>
              </a:lnSpc>
              <a:spcBef>
                <a:spcPts val="0"/>
              </a:spcBef>
              <a:buSzTx/>
              <a:buNone/>
              <a:defRPr sz="3200"/>
            </a:lvl3pPr>
            <a:lvl4pPr marL="0" indent="0">
              <a:lnSpc>
                <a:spcPct val="120000"/>
              </a:lnSpc>
              <a:spcBef>
                <a:spcPts val="0"/>
              </a:spcBef>
              <a:buSzTx/>
              <a:buNone/>
              <a:defRPr sz="3200"/>
            </a:lvl4pPr>
            <a:lvl5pPr marL="0" indent="0">
              <a:lnSpc>
                <a:spcPct val="120000"/>
              </a:lnSpc>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4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51" name="Line"/>
          <p:cNvSpPr/>
          <p:nvPr/>
        </p:nvSpPr>
        <p:spPr>
          <a:xfrm>
            <a:off x="952500" y="3619500"/>
            <a:ext cx="22494922"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52" name="Title Text"/>
          <p:cNvSpPr txBox="1"/>
          <p:nvPr>
            <p:ph type="title"/>
          </p:nvPr>
        </p:nvSpPr>
        <p:spPr>
          <a:prstGeom prst="rect">
            <a:avLst/>
          </a:prstGeom>
        </p:spPr>
        <p:txBody>
          <a:bodyPr/>
          <a:lstStyle/>
          <a:p>
            <a:pPr/>
            <a:r>
              <a:t>Title Text</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60" name="Line"/>
          <p:cNvSpPr/>
          <p:nvPr/>
        </p:nvSpPr>
        <p:spPr>
          <a:xfrm>
            <a:off x="952500" y="3619500"/>
            <a:ext cx="22479000"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61" name="Title Text"/>
          <p:cNvSpPr txBox="1"/>
          <p:nvPr>
            <p:ph type="title"/>
          </p:nvPr>
        </p:nvSpPr>
        <p:spPr>
          <a:prstGeom prst="rect">
            <a:avLst/>
          </a:prstGeom>
        </p:spPr>
        <p:txBody>
          <a:bodyPr/>
          <a:lstStyle/>
          <a:p>
            <a:pPr/>
            <a:r>
              <a:t>Title Text</a:t>
            </a:r>
          </a:p>
        </p:txBody>
      </p:sp>
      <p:sp>
        <p:nvSpPr>
          <p:cNvPr id="62" name="Body Level One…"/>
          <p:cNvSpPr txBox="1"/>
          <p:nvPr>
            <p:ph type="body" idx="1"/>
          </p:nvPr>
        </p:nvSpPr>
        <p:spPr>
          <a:xfrm>
            <a:off x="952500" y="4267200"/>
            <a:ext cx="22479000" cy="80518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6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70" name="Line"/>
          <p:cNvSpPr/>
          <p:nvPr/>
        </p:nvSpPr>
        <p:spPr>
          <a:xfrm>
            <a:off x="952500" y="3619500"/>
            <a:ext cx="22479000"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71" name="Rock formations in the turquoise waters of Algarve, Portugal"/>
          <p:cNvSpPr/>
          <p:nvPr>
            <p:ph type="pic" sz="half" idx="21"/>
          </p:nvPr>
        </p:nvSpPr>
        <p:spPr>
          <a:xfrm>
            <a:off x="381000" y="4229100"/>
            <a:ext cx="11684000" cy="7789334"/>
          </a:xfrm>
          <a:prstGeom prst="rect">
            <a:avLst/>
          </a:prstGeom>
          <a:ln w="9525">
            <a:round/>
          </a:ln>
        </p:spPr>
        <p:txBody>
          <a:bodyPr lIns="91439" tIns="45719" rIns="91439" bIns="45719" anchor="t">
            <a:noAutofit/>
          </a:bodyPr>
          <a:lstStyle/>
          <a:p>
            <a:pPr/>
          </a:p>
        </p:txBody>
      </p:sp>
      <p:sp>
        <p:nvSpPr>
          <p:cNvPr id="72" name="Title Text"/>
          <p:cNvSpPr txBox="1"/>
          <p:nvPr>
            <p:ph type="title"/>
          </p:nvPr>
        </p:nvSpPr>
        <p:spPr>
          <a:prstGeom prst="rect">
            <a:avLst/>
          </a:prstGeom>
        </p:spPr>
        <p:txBody>
          <a:bodyPr/>
          <a:lstStyle/>
          <a:p>
            <a:pPr/>
            <a:r>
              <a:t>Title Text</a:t>
            </a:r>
          </a:p>
        </p:txBody>
      </p:sp>
      <p:sp>
        <p:nvSpPr>
          <p:cNvPr id="73" name="Body Level One…"/>
          <p:cNvSpPr txBox="1"/>
          <p:nvPr>
            <p:ph type="body" sz="half" idx="1"/>
          </p:nvPr>
        </p:nvSpPr>
        <p:spPr>
          <a:xfrm>
            <a:off x="12687300" y="4114800"/>
            <a:ext cx="10744200" cy="7950200"/>
          </a:xfrm>
          <a:prstGeom prst="rect">
            <a:avLst/>
          </a:prstGeom>
        </p:spPr>
        <p:txBody>
          <a:bodyPr/>
          <a:lstStyle>
            <a:lvl1pPr marL="495300" indent="-495300">
              <a:spcBef>
                <a:spcPts val="4500"/>
              </a:spcBef>
              <a:buSzPct val="30000"/>
              <a:buBlip>
                <a:blip r:embed="rId2"/>
              </a:buBlip>
              <a:defRPr sz="4200"/>
            </a:lvl1pPr>
            <a:lvl2pPr marL="990600" indent="-495300">
              <a:spcBef>
                <a:spcPts val="4500"/>
              </a:spcBef>
              <a:buSzPct val="30000"/>
              <a:buBlip>
                <a:blip r:embed="rId2"/>
              </a:buBlip>
              <a:defRPr sz="4200"/>
            </a:lvl2pPr>
            <a:lvl3pPr marL="1485900" indent="-495300">
              <a:spcBef>
                <a:spcPts val="4500"/>
              </a:spcBef>
              <a:buSzPct val="30000"/>
              <a:buBlip>
                <a:blip r:embed="rId2"/>
              </a:buBlip>
              <a:defRPr sz="4200"/>
            </a:lvl3pPr>
            <a:lvl4pPr marL="1981200" indent="-495300">
              <a:spcBef>
                <a:spcPts val="4500"/>
              </a:spcBef>
              <a:buSzPct val="30000"/>
              <a:buBlip>
                <a:blip r:embed="rId2"/>
              </a:buBlip>
              <a:defRPr sz="4200"/>
            </a:lvl4pPr>
            <a:lvl5pPr marL="2476500" indent="-495300">
              <a:spcBef>
                <a:spcPts val="4500"/>
              </a:spcBef>
              <a:buSzPct val="30000"/>
              <a:buBlip>
                <a:blip r:embed="rId2"/>
              </a:buBlip>
              <a:defRPr sz="4200"/>
            </a:lvl5pPr>
          </a:lstStyle>
          <a:p>
            <a:pPr/>
            <a:r>
              <a:t>Body Level One</a:t>
            </a:r>
          </a:p>
          <a:p>
            <a:pPr lvl="1"/>
            <a:r>
              <a:t>Body Level Two</a:t>
            </a:r>
          </a:p>
          <a:p>
            <a:pPr lvl="2"/>
            <a:r>
              <a:t>Body Level Three</a:t>
            </a:r>
          </a:p>
          <a:p>
            <a:pPr lvl="3"/>
            <a:r>
              <a:t>Body Level Four</a:t>
            </a:r>
          </a:p>
          <a:p>
            <a:pPr lvl="4"/>
            <a:r>
              <a:t>Body Level Five</a:t>
            </a:r>
          </a:p>
        </p:txBody>
      </p:sp>
      <p:sp>
        <p:nvSpPr>
          <p:cNvPr id="7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81" name="Body Level One…"/>
          <p:cNvSpPr txBox="1"/>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8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9" name="Green and yellow boat at water’s edge across from the village of Ferragudo, Portugal at duskFishermen boats at sea near village at dusk in Algarve, south of Portugal."/>
          <p:cNvSpPr/>
          <p:nvPr>
            <p:ph type="pic" sz="half" idx="21"/>
          </p:nvPr>
        </p:nvSpPr>
        <p:spPr>
          <a:xfrm>
            <a:off x="13208000" y="520700"/>
            <a:ext cx="10909968" cy="7277100"/>
          </a:xfrm>
          <a:prstGeom prst="rect">
            <a:avLst/>
          </a:prstGeom>
          <a:ln w="9525">
            <a:round/>
          </a:ln>
        </p:spPr>
        <p:txBody>
          <a:bodyPr lIns="91439" tIns="45719" rIns="91439" bIns="45719" anchor="t">
            <a:noAutofit/>
          </a:bodyPr>
          <a:lstStyle/>
          <a:p>
            <a:pPr/>
          </a:p>
        </p:txBody>
      </p:sp>
      <p:sp>
        <p:nvSpPr>
          <p:cNvPr id="90" name="Rock formations in the turquoise waters of Algarve, Portugal"/>
          <p:cNvSpPr/>
          <p:nvPr>
            <p:ph type="pic" sz="half" idx="22"/>
          </p:nvPr>
        </p:nvSpPr>
        <p:spPr>
          <a:xfrm>
            <a:off x="13208000" y="6146800"/>
            <a:ext cx="10160000" cy="6773334"/>
          </a:xfrm>
          <a:prstGeom prst="rect">
            <a:avLst/>
          </a:prstGeom>
          <a:ln w="9525">
            <a:round/>
          </a:ln>
        </p:spPr>
        <p:txBody>
          <a:bodyPr lIns="91439" tIns="45719" rIns="91439" bIns="45719" anchor="t">
            <a:noAutofit/>
          </a:bodyPr>
          <a:lstStyle/>
          <a:p>
            <a:pPr/>
          </a:p>
        </p:txBody>
      </p:sp>
      <p:sp>
        <p:nvSpPr>
          <p:cNvPr id="91" name="Lighthouse in Portugal with coastal rock formations in the foreground overlooking the ocean at sunset "/>
          <p:cNvSpPr/>
          <p:nvPr>
            <p:ph type="pic" idx="23"/>
          </p:nvPr>
        </p:nvSpPr>
        <p:spPr>
          <a:xfrm>
            <a:off x="742138" y="-1391145"/>
            <a:ext cx="11855474" cy="17703801"/>
          </a:xfrm>
          <a:prstGeom prst="rect">
            <a:avLst/>
          </a:prstGeom>
          <a:ln w="9525">
            <a:round/>
          </a:ln>
        </p:spPr>
        <p:txBody>
          <a:bodyPr lIns="91439" tIns="45719" rIns="91439" bIns="45719" anchor="t">
            <a:noAutofit/>
          </a:bodyPr>
          <a:lstStyle/>
          <a:p>
            <a:pPr/>
          </a:p>
        </p:txBody>
      </p:sp>
      <p:sp>
        <p:nvSpPr>
          <p:cNvPr id="9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 Id="rId16" Type="http://schemas.openxmlformats.org/officeDocument/2006/relationships/slideLayout" Target="../slideLayouts/slideLayout13.xml"/><Relationship Id="rId17" Type="http://schemas.openxmlformats.org/officeDocument/2006/relationships/slideLayout" Target="../slideLayouts/slideLayout14.xml"/><Relationship Id="rId18"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2" name="Line"/>
          <p:cNvSpPr/>
          <p:nvPr/>
        </p:nvSpPr>
        <p:spPr>
          <a:xfrm>
            <a:off x="952500" y="13004800"/>
            <a:ext cx="22479000" cy="0"/>
          </a:xfrm>
          <a:prstGeom prst="line">
            <a:avLst/>
          </a:prstGeom>
          <a:ln w="762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3" name="Line"/>
          <p:cNvSpPr/>
          <p:nvPr/>
        </p:nvSpPr>
        <p:spPr>
          <a:xfrm>
            <a:off x="952500" y="711200"/>
            <a:ext cx="22479000"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4" name="Body Level One…"/>
          <p:cNvSpPr txBox="1"/>
          <p:nvPr>
            <p:ph type="body" idx="1"/>
          </p:nvPr>
        </p:nvSpPr>
        <p:spPr>
          <a:xfrm>
            <a:off x="952500" y="1384300"/>
            <a:ext cx="22479000" cy="10947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buBlip>
                <a:blip r:embed="rId3"/>
              </a:buBlip>
            </a:lvl1pPr>
            <a:lvl2pPr>
              <a:buBlip>
                <a:blip r:embed="rId3"/>
              </a:buBlip>
            </a:lvl2pPr>
            <a:lvl3pPr>
              <a:buBlip>
                <a:blip r:embed="rId3"/>
              </a:buBlip>
            </a:lvl3pPr>
            <a:lvl4pPr>
              <a:buBlip>
                <a:blip r:embed="rId3"/>
              </a:buBlip>
            </a:lvl4pPr>
            <a:lvl5pPr>
              <a:buBlip>
                <a:blip r:embed="rId3"/>
              </a:buBlip>
            </a:lvl5pPr>
          </a:lstStyle>
          <a:p>
            <a:pPr/>
            <a:r>
              <a:t>Body Level One</a:t>
            </a:r>
          </a:p>
          <a:p>
            <a:pPr lvl="1"/>
            <a:r>
              <a:t>Body Level Two</a:t>
            </a:r>
          </a:p>
          <a:p>
            <a:pPr lvl="2"/>
            <a:r>
              <a:t>Body Level Three</a:t>
            </a:r>
          </a:p>
          <a:p>
            <a:pPr lvl="3"/>
            <a:r>
              <a:t>Body Level Four</a:t>
            </a:r>
          </a:p>
          <a:p>
            <a:pPr lvl="4"/>
            <a:r>
              <a:t>Body Level Five</a:t>
            </a:r>
          </a:p>
        </p:txBody>
      </p:sp>
      <p:sp>
        <p:nvSpPr>
          <p:cNvPr id="5" name="Title Text"/>
          <p:cNvSpPr txBox="1"/>
          <p:nvPr>
            <p:ph type="title"/>
          </p:nvPr>
        </p:nvSpPr>
        <p:spPr>
          <a:xfrm>
            <a:off x="952500" y="838200"/>
            <a:ext cx="22479000" cy="2679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6" name="Slide Number"/>
          <p:cNvSpPr txBox="1"/>
          <p:nvPr>
            <p:ph type="sldNum" sz="quarter" idx="2"/>
          </p:nvPr>
        </p:nvSpPr>
        <p:spPr>
          <a:xfrm>
            <a:off x="22923500" y="12319000"/>
            <a:ext cx="419100" cy="457200"/>
          </a:xfrm>
          <a:prstGeom prst="rect">
            <a:avLst/>
          </a:prstGeom>
          <a:ln w="12700">
            <a:miter lim="400000"/>
          </a:ln>
        </p:spPr>
        <p:txBody>
          <a:bodyPr wrap="none" lIns="50800" tIns="50800" rIns="50800" bIns="50800">
            <a:spAutoFit/>
          </a:bodyPr>
          <a:lstStyle>
            <a:lvl1pPr>
              <a:defRPr sz="24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 id="2147483662" r:id="rId17"/>
    <p:sldLayoutId id="2147483663" r:id="rId18"/>
  </p:sldLayoutIdLst>
  <p:transition xmlns:p14="http://schemas.microsoft.com/office/powerpoint/2010/main" spd="med" advClick="1"/>
  <p:txStyles>
    <p:titleStyle>
      <a:lvl1pPr marL="0" marR="0" indent="0" algn="l" defTabSz="825500" rtl="0" latinLnBrk="0">
        <a:lnSpc>
          <a:spcPct val="90000"/>
        </a:lnSpc>
        <a:spcBef>
          <a:spcPts val="0"/>
        </a:spcBef>
        <a:spcAft>
          <a:spcPts val="0"/>
        </a:spcAft>
        <a:buClrTx/>
        <a:buSzTx/>
        <a:buFontTx/>
        <a:buNone/>
        <a:tabLst/>
        <a:defRPr b="0" baseline="0" cap="all" i="0" spc="0" strike="noStrike" sz="9000" u="none">
          <a:solidFill>
            <a:srgbClr val="606060"/>
          </a:solidFill>
          <a:uFillTx/>
          <a:latin typeface="+mj-lt"/>
          <a:ea typeface="+mj-ea"/>
          <a:cs typeface="+mj-cs"/>
          <a:sym typeface="Gill Sans Light"/>
        </a:defRPr>
      </a:lvl1pPr>
      <a:lvl2pPr marL="0" marR="0" indent="0" algn="l" defTabSz="825500" rtl="0" latinLnBrk="0">
        <a:lnSpc>
          <a:spcPct val="90000"/>
        </a:lnSpc>
        <a:spcBef>
          <a:spcPts val="0"/>
        </a:spcBef>
        <a:spcAft>
          <a:spcPts val="0"/>
        </a:spcAft>
        <a:buClrTx/>
        <a:buSzTx/>
        <a:buFontTx/>
        <a:buNone/>
        <a:tabLst/>
        <a:defRPr b="0" baseline="0" cap="all" i="0" spc="0" strike="noStrike" sz="9000" u="none">
          <a:solidFill>
            <a:srgbClr val="606060"/>
          </a:solidFill>
          <a:uFillTx/>
          <a:latin typeface="+mj-lt"/>
          <a:ea typeface="+mj-ea"/>
          <a:cs typeface="+mj-cs"/>
          <a:sym typeface="Gill Sans Light"/>
        </a:defRPr>
      </a:lvl2pPr>
      <a:lvl3pPr marL="0" marR="0" indent="0" algn="l" defTabSz="825500" rtl="0" latinLnBrk="0">
        <a:lnSpc>
          <a:spcPct val="90000"/>
        </a:lnSpc>
        <a:spcBef>
          <a:spcPts val="0"/>
        </a:spcBef>
        <a:spcAft>
          <a:spcPts val="0"/>
        </a:spcAft>
        <a:buClrTx/>
        <a:buSzTx/>
        <a:buFontTx/>
        <a:buNone/>
        <a:tabLst/>
        <a:defRPr b="0" baseline="0" cap="all" i="0" spc="0" strike="noStrike" sz="9000" u="none">
          <a:solidFill>
            <a:srgbClr val="606060"/>
          </a:solidFill>
          <a:uFillTx/>
          <a:latin typeface="+mj-lt"/>
          <a:ea typeface="+mj-ea"/>
          <a:cs typeface="+mj-cs"/>
          <a:sym typeface="Gill Sans Light"/>
        </a:defRPr>
      </a:lvl3pPr>
      <a:lvl4pPr marL="0" marR="0" indent="0" algn="l" defTabSz="825500" rtl="0" latinLnBrk="0">
        <a:lnSpc>
          <a:spcPct val="90000"/>
        </a:lnSpc>
        <a:spcBef>
          <a:spcPts val="0"/>
        </a:spcBef>
        <a:spcAft>
          <a:spcPts val="0"/>
        </a:spcAft>
        <a:buClrTx/>
        <a:buSzTx/>
        <a:buFontTx/>
        <a:buNone/>
        <a:tabLst/>
        <a:defRPr b="0" baseline="0" cap="all" i="0" spc="0" strike="noStrike" sz="9000" u="none">
          <a:solidFill>
            <a:srgbClr val="606060"/>
          </a:solidFill>
          <a:uFillTx/>
          <a:latin typeface="+mj-lt"/>
          <a:ea typeface="+mj-ea"/>
          <a:cs typeface="+mj-cs"/>
          <a:sym typeface="Gill Sans Light"/>
        </a:defRPr>
      </a:lvl4pPr>
      <a:lvl5pPr marL="0" marR="0" indent="0" algn="l" defTabSz="825500" rtl="0" latinLnBrk="0">
        <a:lnSpc>
          <a:spcPct val="90000"/>
        </a:lnSpc>
        <a:spcBef>
          <a:spcPts val="0"/>
        </a:spcBef>
        <a:spcAft>
          <a:spcPts val="0"/>
        </a:spcAft>
        <a:buClrTx/>
        <a:buSzTx/>
        <a:buFontTx/>
        <a:buNone/>
        <a:tabLst/>
        <a:defRPr b="0" baseline="0" cap="all" i="0" spc="0" strike="noStrike" sz="9000" u="none">
          <a:solidFill>
            <a:srgbClr val="606060"/>
          </a:solidFill>
          <a:uFillTx/>
          <a:latin typeface="+mj-lt"/>
          <a:ea typeface="+mj-ea"/>
          <a:cs typeface="+mj-cs"/>
          <a:sym typeface="Gill Sans Light"/>
        </a:defRPr>
      </a:lvl5pPr>
      <a:lvl6pPr marL="0" marR="0" indent="0" algn="l" defTabSz="825500" rtl="0" latinLnBrk="0">
        <a:lnSpc>
          <a:spcPct val="90000"/>
        </a:lnSpc>
        <a:spcBef>
          <a:spcPts val="0"/>
        </a:spcBef>
        <a:spcAft>
          <a:spcPts val="0"/>
        </a:spcAft>
        <a:buClrTx/>
        <a:buSzTx/>
        <a:buFontTx/>
        <a:buNone/>
        <a:tabLst/>
        <a:defRPr b="0" baseline="0" cap="all" i="0" spc="0" strike="noStrike" sz="9000" u="none">
          <a:solidFill>
            <a:srgbClr val="606060"/>
          </a:solidFill>
          <a:uFillTx/>
          <a:latin typeface="+mj-lt"/>
          <a:ea typeface="+mj-ea"/>
          <a:cs typeface="+mj-cs"/>
          <a:sym typeface="Gill Sans Light"/>
        </a:defRPr>
      </a:lvl6pPr>
      <a:lvl7pPr marL="0" marR="0" indent="0" algn="l" defTabSz="825500" rtl="0" latinLnBrk="0">
        <a:lnSpc>
          <a:spcPct val="90000"/>
        </a:lnSpc>
        <a:spcBef>
          <a:spcPts val="0"/>
        </a:spcBef>
        <a:spcAft>
          <a:spcPts val="0"/>
        </a:spcAft>
        <a:buClrTx/>
        <a:buSzTx/>
        <a:buFontTx/>
        <a:buNone/>
        <a:tabLst/>
        <a:defRPr b="0" baseline="0" cap="all" i="0" spc="0" strike="noStrike" sz="9000" u="none">
          <a:solidFill>
            <a:srgbClr val="606060"/>
          </a:solidFill>
          <a:uFillTx/>
          <a:latin typeface="+mj-lt"/>
          <a:ea typeface="+mj-ea"/>
          <a:cs typeface="+mj-cs"/>
          <a:sym typeface="Gill Sans Light"/>
        </a:defRPr>
      </a:lvl7pPr>
      <a:lvl8pPr marL="0" marR="0" indent="0" algn="l" defTabSz="825500" rtl="0" latinLnBrk="0">
        <a:lnSpc>
          <a:spcPct val="90000"/>
        </a:lnSpc>
        <a:spcBef>
          <a:spcPts val="0"/>
        </a:spcBef>
        <a:spcAft>
          <a:spcPts val="0"/>
        </a:spcAft>
        <a:buClrTx/>
        <a:buSzTx/>
        <a:buFontTx/>
        <a:buNone/>
        <a:tabLst/>
        <a:defRPr b="0" baseline="0" cap="all" i="0" spc="0" strike="noStrike" sz="9000" u="none">
          <a:solidFill>
            <a:srgbClr val="606060"/>
          </a:solidFill>
          <a:uFillTx/>
          <a:latin typeface="+mj-lt"/>
          <a:ea typeface="+mj-ea"/>
          <a:cs typeface="+mj-cs"/>
          <a:sym typeface="Gill Sans Light"/>
        </a:defRPr>
      </a:lvl8pPr>
      <a:lvl9pPr marL="0" marR="0" indent="0" algn="l" defTabSz="825500" rtl="0" latinLnBrk="0">
        <a:lnSpc>
          <a:spcPct val="90000"/>
        </a:lnSpc>
        <a:spcBef>
          <a:spcPts val="0"/>
        </a:spcBef>
        <a:spcAft>
          <a:spcPts val="0"/>
        </a:spcAft>
        <a:buClrTx/>
        <a:buSzTx/>
        <a:buFontTx/>
        <a:buNone/>
        <a:tabLst/>
        <a:defRPr b="0" baseline="0" cap="all" i="0" spc="0" strike="noStrike" sz="9000" u="none">
          <a:solidFill>
            <a:srgbClr val="606060"/>
          </a:solidFill>
          <a:uFillTx/>
          <a:latin typeface="+mj-lt"/>
          <a:ea typeface="+mj-ea"/>
          <a:cs typeface="+mj-cs"/>
          <a:sym typeface="Gill Sans Light"/>
        </a:defRPr>
      </a:lvl9pPr>
    </p:titleStyle>
    <p:bodyStyle>
      <a:lvl1pPr marL="571500" marR="0" indent="-571500" algn="l" defTabSz="825500" rtl="0" latinLnBrk="0">
        <a:lnSpc>
          <a:spcPct val="100000"/>
        </a:lnSpc>
        <a:spcBef>
          <a:spcPts val="5900"/>
        </a:spcBef>
        <a:spcAft>
          <a:spcPts val="0"/>
        </a:spcAft>
        <a:buClrTx/>
        <a:buSzPct val="30000"/>
        <a:buFontTx/>
        <a:buBlip>
          <a:blip r:embed="rId3"/>
        </a:buBlip>
        <a:tabLst/>
        <a:defRPr b="0" baseline="0" cap="none" i="0" spc="0" strike="noStrike" sz="4600" u="none">
          <a:solidFill>
            <a:srgbClr val="606060"/>
          </a:solidFill>
          <a:uFillTx/>
          <a:latin typeface="+mn-lt"/>
          <a:ea typeface="+mn-ea"/>
          <a:cs typeface="+mn-cs"/>
          <a:sym typeface="Gill Sans"/>
        </a:defRPr>
      </a:lvl1pPr>
      <a:lvl2pPr marL="1143000" marR="0" indent="-571500" algn="l" defTabSz="825500" rtl="0" latinLnBrk="0">
        <a:lnSpc>
          <a:spcPct val="100000"/>
        </a:lnSpc>
        <a:spcBef>
          <a:spcPts val="5900"/>
        </a:spcBef>
        <a:spcAft>
          <a:spcPts val="0"/>
        </a:spcAft>
        <a:buClrTx/>
        <a:buSzPct val="30000"/>
        <a:buFontTx/>
        <a:buBlip>
          <a:blip r:embed="rId3"/>
        </a:buBlip>
        <a:tabLst/>
        <a:defRPr b="0" baseline="0" cap="none" i="0" spc="0" strike="noStrike" sz="4600" u="none">
          <a:solidFill>
            <a:srgbClr val="606060"/>
          </a:solidFill>
          <a:uFillTx/>
          <a:latin typeface="+mn-lt"/>
          <a:ea typeface="+mn-ea"/>
          <a:cs typeface="+mn-cs"/>
          <a:sym typeface="Gill Sans"/>
        </a:defRPr>
      </a:lvl2pPr>
      <a:lvl3pPr marL="1714500" marR="0" indent="-571500" algn="l" defTabSz="825500" rtl="0" latinLnBrk="0">
        <a:lnSpc>
          <a:spcPct val="100000"/>
        </a:lnSpc>
        <a:spcBef>
          <a:spcPts val="5900"/>
        </a:spcBef>
        <a:spcAft>
          <a:spcPts val="0"/>
        </a:spcAft>
        <a:buClrTx/>
        <a:buSzPct val="30000"/>
        <a:buFontTx/>
        <a:buBlip>
          <a:blip r:embed="rId3"/>
        </a:buBlip>
        <a:tabLst/>
        <a:defRPr b="0" baseline="0" cap="none" i="0" spc="0" strike="noStrike" sz="4600" u="none">
          <a:solidFill>
            <a:srgbClr val="606060"/>
          </a:solidFill>
          <a:uFillTx/>
          <a:latin typeface="+mn-lt"/>
          <a:ea typeface="+mn-ea"/>
          <a:cs typeface="+mn-cs"/>
          <a:sym typeface="Gill Sans"/>
        </a:defRPr>
      </a:lvl3pPr>
      <a:lvl4pPr marL="2286000" marR="0" indent="-571500" algn="l" defTabSz="825500" rtl="0" latinLnBrk="0">
        <a:lnSpc>
          <a:spcPct val="100000"/>
        </a:lnSpc>
        <a:spcBef>
          <a:spcPts val="5900"/>
        </a:spcBef>
        <a:spcAft>
          <a:spcPts val="0"/>
        </a:spcAft>
        <a:buClrTx/>
        <a:buSzPct val="30000"/>
        <a:buFontTx/>
        <a:buBlip>
          <a:blip r:embed="rId3"/>
        </a:buBlip>
        <a:tabLst/>
        <a:defRPr b="0" baseline="0" cap="none" i="0" spc="0" strike="noStrike" sz="4600" u="none">
          <a:solidFill>
            <a:srgbClr val="606060"/>
          </a:solidFill>
          <a:uFillTx/>
          <a:latin typeface="+mn-lt"/>
          <a:ea typeface="+mn-ea"/>
          <a:cs typeface="+mn-cs"/>
          <a:sym typeface="Gill Sans"/>
        </a:defRPr>
      </a:lvl4pPr>
      <a:lvl5pPr marL="2857500" marR="0" indent="-571500" algn="l" defTabSz="825500" rtl="0" latinLnBrk="0">
        <a:lnSpc>
          <a:spcPct val="100000"/>
        </a:lnSpc>
        <a:spcBef>
          <a:spcPts val="5900"/>
        </a:spcBef>
        <a:spcAft>
          <a:spcPts val="0"/>
        </a:spcAft>
        <a:buClrTx/>
        <a:buSzPct val="30000"/>
        <a:buFontTx/>
        <a:buBlip>
          <a:blip r:embed="rId3"/>
        </a:buBlip>
        <a:tabLst/>
        <a:defRPr b="0" baseline="0" cap="none" i="0" spc="0" strike="noStrike" sz="4600" u="none">
          <a:solidFill>
            <a:srgbClr val="606060"/>
          </a:solidFill>
          <a:uFillTx/>
          <a:latin typeface="+mn-lt"/>
          <a:ea typeface="+mn-ea"/>
          <a:cs typeface="+mn-cs"/>
          <a:sym typeface="Gill Sans"/>
        </a:defRPr>
      </a:lvl5pPr>
      <a:lvl6pPr marL="3429000" marR="0" indent="-571500" algn="l" defTabSz="825500" rtl="0" latinLnBrk="0">
        <a:lnSpc>
          <a:spcPct val="100000"/>
        </a:lnSpc>
        <a:spcBef>
          <a:spcPts val="5900"/>
        </a:spcBef>
        <a:spcAft>
          <a:spcPts val="0"/>
        </a:spcAft>
        <a:buClrTx/>
        <a:buSzPct val="30000"/>
        <a:buFontTx/>
        <a:buBlip>
          <a:blip r:embed="rId3"/>
        </a:buBlip>
        <a:tabLst/>
        <a:defRPr b="0" baseline="0" cap="none" i="0" spc="0" strike="noStrike" sz="4600" u="none">
          <a:solidFill>
            <a:srgbClr val="606060"/>
          </a:solidFill>
          <a:uFillTx/>
          <a:latin typeface="+mn-lt"/>
          <a:ea typeface="+mn-ea"/>
          <a:cs typeface="+mn-cs"/>
          <a:sym typeface="Gill Sans"/>
        </a:defRPr>
      </a:lvl6pPr>
      <a:lvl7pPr marL="4000500" marR="0" indent="-571500" algn="l" defTabSz="825500" rtl="0" latinLnBrk="0">
        <a:lnSpc>
          <a:spcPct val="100000"/>
        </a:lnSpc>
        <a:spcBef>
          <a:spcPts val="5900"/>
        </a:spcBef>
        <a:spcAft>
          <a:spcPts val="0"/>
        </a:spcAft>
        <a:buClrTx/>
        <a:buSzPct val="30000"/>
        <a:buFontTx/>
        <a:buBlip>
          <a:blip r:embed="rId3"/>
        </a:buBlip>
        <a:tabLst/>
        <a:defRPr b="0" baseline="0" cap="none" i="0" spc="0" strike="noStrike" sz="4600" u="none">
          <a:solidFill>
            <a:srgbClr val="606060"/>
          </a:solidFill>
          <a:uFillTx/>
          <a:latin typeface="+mn-lt"/>
          <a:ea typeface="+mn-ea"/>
          <a:cs typeface="+mn-cs"/>
          <a:sym typeface="Gill Sans"/>
        </a:defRPr>
      </a:lvl7pPr>
      <a:lvl8pPr marL="4572000" marR="0" indent="-571500" algn="l" defTabSz="825500" rtl="0" latinLnBrk="0">
        <a:lnSpc>
          <a:spcPct val="100000"/>
        </a:lnSpc>
        <a:spcBef>
          <a:spcPts val="5900"/>
        </a:spcBef>
        <a:spcAft>
          <a:spcPts val="0"/>
        </a:spcAft>
        <a:buClrTx/>
        <a:buSzPct val="30000"/>
        <a:buFontTx/>
        <a:buBlip>
          <a:blip r:embed="rId3"/>
        </a:buBlip>
        <a:tabLst/>
        <a:defRPr b="0" baseline="0" cap="none" i="0" spc="0" strike="noStrike" sz="4600" u="none">
          <a:solidFill>
            <a:srgbClr val="606060"/>
          </a:solidFill>
          <a:uFillTx/>
          <a:latin typeface="+mn-lt"/>
          <a:ea typeface="+mn-ea"/>
          <a:cs typeface="+mn-cs"/>
          <a:sym typeface="Gill Sans"/>
        </a:defRPr>
      </a:lvl8pPr>
      <a:lvl9pPr marL="5143500" marR="0" indent="-571500" algn="l" defTabSz="825500" rtl="0" latinLnBrk="0">
        <a:lnSpc>
          <a:spcPct val="100000"/>
        </a:lnSpc>
        <a:spcBef>
          <a:spcPts val="5900"/>
        </a:spcBef>
        <a:spcAft>
          <a:spcPts val="0"/>
        </a:spcAft>
        <a:buClrTx/>
        <a:buSzPct val="30000"/>
        <a:buFontTx/>
        <a:buBlip>
          <a:blip r:embed="rId3"/>
        </a:buBlip>
        <a:tabLst/>
        <a:defRPr b="0" baseline="0" cap="none" i="0" spc="0" strike="noStrike" sz="4600" u="none">
          <a:solidFill>
            <a:srgbClr val="606060"/>
          </a:solidFill>
          <a:uFillTx/>
          <a:latin typeface="+mn-lt"/>
          <a:ea typeface="+mn-ea"/>
          <a:cs typeface="+mn-cs"/>
          <a:sym typeface="Gill Sans"/>
        </a:defRPr>
      </a:lvl9pPr>
    </p:bodyStyle>
    <p:otherStyle>
      <a:lvl1pPr marL="0" marR="0" indent="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1pPr>
      <a:lvl2pPr marL="0" marR="0" indent="228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2pPr>
      <a:lvl3pPr marL="0" marR="0" indent="457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3pPr>
      <a:lvl4pPr marL="0" marR="0" indent="685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4pPr>
      <a:lvl5pPr marL="0" marR="0" indent="9144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5pPr>
      <a:lvl6pPr marL="0" marR="0" indent="11430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6pPr>
      <a:lvl7pPr marL="0" marR="0" indent="1371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7pPr>
      <a:lvl8pPr marL="0" marR="0" indent="1600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8pPr>
      <a:lvl9pPr marL="0" marR="0" indent="1828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6.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xml"/></Relationships>

</file>

<file path=ppt/slides/_rels/slide23.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xml"/></Relationships>

</file>

<file path=ppt/slides/_rels/slide28.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1.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eg"/><Relationship Id="rId3" Type="http://schemas.openxmlformats.org/officeDocument/2006/relationships/image" Target="../media/image1.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3" name="Rock formations in the turquoise waters of Algarve, Portugal" descr="Rock formations in the turquoise waters of Algarve, Portugal"/>
          <p:cNvPicPr>
            <a:picLocks noChangeAspect="0"/>
          </p:cNvPicPr>
          <p:nvPr>
            <p:ph type="pic" idx="21"/>
          </p:nvPr>
        </p:nvPicPr>
        <p:blipFill>
          <a:blip r:embed="rId2">
            <a:extLst/>
          </a:blip>
          <a:stretch>
            <a:fillRect/>
          </a:stretch>
        </p:blipFill>
        <p:spPr>
          <a:xfrm>
            <a:off x="825500" y="1320800"/>
            <a:ext cx="22733000" cy="8331200"/>
          </a:xfrm>
          <a:prstGeom prst="rect">
            <a:avLst/>
          </a:prstGeom>
        </p:spPr>
      </p:pic>
      <p:sp>
        <p:nvSpPr>
          <p:cNvPr id="154" name="The Revelation of Jesus Christ"/>
          <p:cNvSpPr txBox="1"/>
          <p:nvPr>
            <p:ph type="title"/>
          </p:nvPr>
        </p:nvSpPr>
        <p:spPr>
          <a:prstGeom prst="rect">
            <a:avLst/>
          </a:prstGeom>
        </p:spPr>
        <p:txBody>
          <a:bodyPr/>
          <a:lstStyle/>
          <a:p>
            <a:pPr/>
            <a:r>
              <a:t>The Revelation of Jesus Christ</a:t>
            </a:r>
          </a:p>
        </p:txBody>
      </p:sp>
      <p:sp>
        <p:nvSpPr>
          <p:cNvPr id="155" name="Vision 4, Part 1 (16:1-11) - Bowls 1-5"/>
          <p:cNvSpPr txBox="1"/>
          <p:nvPr>
            <p:ph type="body" sz="quarter" idx="1"/>
          </p:nvPr>
        </p:nvSpPr>
        <p:spPr>
          <a:prstGeom prst="rect">
            <a:avLst/>
          </a:prstGeom>
        </p:spPr>
        <p:txBody>
          <a:bodyPr/>
          <a:lstStyle/>
          <a:p>
            <a:pPr/>
            <a:r>
              <a:t>Vision 4, Part 1 (16:1-11) - Bowls 1-5</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1" name="Growing discontent with religion"/>
          <p:cNvSpPr txBox="1"/>
          <p:nvPr>
            <p:ph type="title"/>
          </p:nvPr>
        </p:nvSpPr>
        <p:spPr>
          <a:prstGeom prst="rect">
            <a:avLst/>
          </a:prstGeom>
        </p:spPr>
        <p:txBody>
          <a:bodyPr/>
          <a:lstStyle/>
          <a:p>
            <a:pPr/>
            <a:r>
              <a:t>Growing discontent with religion</a:t>
            </a:r>
          </a:p>
        </p:txBody>
      </p:sp>
      <p:sp>
        <p:nvSpPr>
          <p:cNvPr id="182" name="Persecution of French Protestants since Reformation…"/>
          <p:cNvSpPr txBox="1"/>
          <p:nvPr>
            <p:ph type="body" idx="1"/>
          </p:nvPr>
        </p:nvSpPr>
        <p:spPr>
          <a:prstGeom prst="rect">
            <a:avLst/>
          </a:prstGeom>
        </p:spPr>
        <p:txBody>
          <a:bodyPr/>
          <a:lstStyle/>
          <a:p>
            <a:pPr marL="571499" indent="-571499">
              <a:lnSpc>
                <a:spcPct val="110000"/>
              </a:lnSpc>
              <a:spcBef>
                <a:spcPts val="2400"/>
              </a:spcBef>
              <a:buBlip>
                <a:blip r:embed="rId3"/>
              </a:buBlip>
              <a:defRPr sz="5600"/>
            </a:pPr>
            <a:r>
              <a:t>Persecution of French Protestants since Reformation</a:t>
            </a:r>
          </a:p>
          <a:p>
            <a:pPr marL="571499" indent="-571499">
              <a:lnSpc>
                <a:spcPct val="110000"/>
              </a:lnSpc>
              <a:spcBef>
                <a:spcPts val="2400"/>
              </a:spcBef>
              <a:buBlip>
                <a:blip r:embed="rId3"/>
              </a:buBlip>
              <a:defRPr sz="5600"/>
            </a:pPr>
            <a:r>
              <a:t>Church held a monopoly over various institutions (e.g. hospitals and schools)</a:t>
            </a:r>
          </a:p>
          <a:p>
            <a:pPr marL="571499" indent="-571499">
              <a:lnSpc>
                <a:spcPct val="110000"/>
              </a:lnSpc>
              <a:spcBef>
                <a:spcPts val="2400"/>
              </a:spcBef>
              <a:buBlip>
                <a:blip r:embed="rId3"/>
              </a:buBlip>
              <a:defRPr sz="5600"/>
            </a:pPr>
            <a:r>
              <a:t>Catholic Church was the largest landowner in France</a:t>
            </a:r>
          </a:p>
          <a:p>
            <a:pPr marL="571499" indent="-571499">
              <a:lnSpc>
                <a:spcPct val="110000"/>
              </a:lnSpc>
              <a:spcBef>
                <a:spcPts val="2400"/>
              </a:spcBef>
              <a:buBlip>
                <a:blip r:embed="rId3"/>
              </a:buBlip>
              <a:defRPr sz="5600"/>
            </a:pPr>
            <a:r>
              <a:t>French nobility occupied highest seats of power within the Catholic Church</a:t>
            </a:r>
          </a:p>
          <a:p>
            <a:pPr marL="571499" indent="-571499">
              <a:lnSpc>
                <a:spcPct val="110000"/>
              </a:lnSpc>
              <a:spcBef>
                <a:spcPts val="2400"/>
              </a:spcBef>
              <a:buBlip>
                <a:blip r:embed="rId3"/>
              </a:buBlip>
              <a:defRPr sz="5600"/>
            </a:pPr>
            <a:r>
              <a:t>Widely-read French philosophers were critical of religion</a:t>
            </a:r>
          </a:p>
          <a:p>
            <a:pPr marL="571499" indent="-571499">
              <a:lnSpc>
                <a:spcPct val="110000"/>
              </a:lnSpc>
              <a:spcBef>
                <a:spcPts val="2400"/>
              </a:spcBef>
              <a:buBlip>
                <a:blip r:embed="rId3"/>
              </a:buBlip>
              <a:defRPr sz="5600"/>
            </a:pPr>
            <a:r>
              <a:t>Widespread atheism</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82">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8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8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8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82">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82">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182">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82"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6" name="The French Revolution - 1789-1799"/>
          <p:cNvSpPr txBox="1"/>
          <p:nvPr>
            <p:ph type="title"/>
          </p:nvPr>
        </p:nvSpPr>
        <p:spPr>
          <a:prstGeom prst="rect">
            <a:avLst/>
          </a:prstGeom>
        </p:spPr>
        <p:txBody>
          <a:bodyPr/>
          <a:lstStyle/>
          <a:p>
            <a:pPr/>
            <a:r>
              <a:t>The French Revolution - 1789-1799</a:t>
            </a:r>
          </a:p>
        </p:txBody>
      </p:sp>
      <p:sp>
        <p:nvSpPr>
          <p:cNvPr id="187" name="An attempt to abandon religion in favor of reason and atheism…"/>
          <p:cNvSpPr txBox="1"/>
          <p:nvPr>
            <p:ph type="body" idx="1"/>
          </p:nvPr>
        </p:nvSpPr>
        <p:spPr>
          <a:prstGeom prst="rect">
            <a:avLst/>
          </a:prstGeom>
        </p:spPr>
        <p:txBody>
          <a:bodyPr/>
          <a:lstStyle/>
          <a:p>
            <a:pPr marL="571499" indent="-571499">
              <a:lnSpc>
                <a:spcPct val="110000"/>
              </a:lnSpc>
              <a:spcBef>
                <a:spcPts val="3600"/>
              </a:spcBef>
              <a:buBlip>
                <a:blip r:embed="rId3"/>
              </a:buBlip>
              <a:defRPr sz="5500"/>
            </a:pPr>
            <a:r>
              <a:t>An attempt to abandon religion in favor of reason and atheism</a:t>
            </a:r>
          </a:p>
          <a:p>
            <a:pPr marL="571499" indent="-571499">
              <a:lnSpc>
                <a:spcPct val="110000"/>
              </a:lnSpc>
              <a:spcBef>
                <a:spcPts val="3600"/>
              </a:spcBef>
              <a:buBlip>
                <a:blip r:embed="rId3"/>
              </a:buBlip>
              <a:defRPr sz="5500"/>
            </a:pPr>
            <a:r>
              <a:t>1791 - Civil Constitution of the Clergy</a:t>
            </a:r>
          </a:p>
          <a:p>
            <a:pPr marL="571499" indent="-571499">
              <a:lnSpc>
                <a:spcPct val="110000"/>
              </a:lnSpc>
              <a:spcBef>
                <a:spcPts val="3600"/>
              </a:spcBef>
              <a:buBlip>
                <a:blip r:embed="rId3"/>
              </a:buBlip>
              <a:defRPr sz="5500"/>
            </a:pPr>
            <a:r>
              <a:t>January 21, 1793 - King Louis XVI beheaded (Justinian 533 - King Louis XVI 1793)</a:t>
            </a:r>
          </a:p>
          <a:p>
            <a:pPr marL="571499" indent="-571499">
              <a:lnSpc>
                <a:spcPct val="110000"/>
              </a:lnSpc>
              <a:spcBef>
                <a:spcPts val="3600"/>
              </a:spcBef>
              <a:buBlip>
                <a:blip r:embed="rId3"/>
              </a:buBlip>
              <a:defRPr sz="5500"/>
            </a:pPr>
            <a:r>
              <a:t>1793-1795 - the De-Christianization of France</a:t>
            </a:r>
          </a:p>
          <a:p>
            <a:pPr marL="571499" indent="-571499">
              <a:lnSpc>
                <a:spcPct val="110000"/>
              </a:lnSpc>
              <a:spcBef>
                <a:spcPts val="3600"/>
              </a:spcBef>
              <a:buBlip>
                <a:blip r:embed="rId3"/>
              </a:buBlip>
              <a:defRPr sz="5500"/>
            </a:pPr>
            <a:r>
              <a:t>“...a foul and loathsome sore came upon the men who had the mark of the beast and those who worshiped his image.”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87">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8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8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87">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87">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87">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87" grpId="1"/>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1" name="Revelation 16:3"/>
          <p:cNvSpPr txBox="1"/>
          <p:nvPr>
            <p:ph type="ctrTitle"/>
          </p:nvPr>
        </p:nvSpPr>
        <p:spPr>
          <a:prstGeom prst="rect">
            <a:avLst/>
          </a:prstGeom>
        </p:spPr>
        <p:txBody>
          <a:bodyPr/>
          <a:lstStyle/>
          <a:p>
            <a:pPr/>
            <a:r>
              <a:t>Revelation 16:3</a:t>
            </a:r>
          </a:p>
        </p:txBody>
      </p:sp>
      <p:sp>
        <p:nvSpPr>
          <p:cNvPr id="192" name="Then the second angel poured out his bowl on the sea, and it became blood as of a dead man; and every living creature in the sea died."/>
          <p:cNvSpPr txBox="1"/>
          <p:nvPr>
            <p:ph type="subTitle" idx="1"/>
          </p:nvPr>
        </p:nvSpPr>
        <p:spPr>
          <a:prstGeom prst="rect">
            <a:avLst/>
          </a:prstGeom>
        </p:spPr>
        <p:txBody>
          <a:bodyPr/>
          <a:lstStyle/>
          <a:p>
            <a:pPr/>
            <a:r>
              <a:t>Then the second angel poured out his bowl on the sea, and it became blood as of a dead man; and every living creature in the sea died.</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4" name="What John Saw"/>
          <p:cNvSpPr txBox="1"/>
          <p:nvPr>
            <p:ph type="title"/>
          </p:nvPr>
        </p:nvSpPr>
        <p:spPr>
          <a:prstGeom prst="rect">
            <a:avLst/>
          </a:prstGeom>
        </p:spPr>
        <p:txBody>
          <a:bodyPr/>
          <a:lstStyle/>
          <a:p>
            <a:pPr/>
            <a:r>
              <a:t>What John Saw</a:t>
            </a:r>
          </a:p>
        </p:txBody>
      </p:sp>
      <p:sp>
        <p:nvSpPr>
          <p:cNvPr id="195" name="The second bowl is poured out “on the sea” - conflict at sea, naval warfare…"/>
          <p:cNvSpPr txBox="1"/>
          <p:nvPr>
            <p:ph type="body" idx="1"/>
          </p:nvPr>
        </p:nvSpPr>
        <p:spPr>
          <a:prstGeom prst="rect">
            <a:avLst/>
          </a:prstGeom>
        </p:spPr>
        <p:txBody>
          <a:bodyPr/>
          <a:lstStyle/>
          <a:p>
            <a:pPr marL="571499" indent="-571499">
              <a:lnSpc>
                <a:spcPct val="110000"/>
              </a:lnSpc>
              <a:spcBef>
                <a:spcPts val="2400"/>
              </a:spcBef>
              <a:buBlip>
                <a:blip r:embed="rId2"/>
              </a:buBlip>
              <a:defRPr sz="5100"/>
            </a:pPr>
            <a:r>
              <a:t>The second bowl is poured out “on the sea” - conflict at sea, naval warfare</a:t>
            </a:r>
          </a:p>
          <a:p>
            <a:pPr lvl="1">
              <a:lnSpc>
                <a:spcPct val="110000"/>
              </a:lnSpc>
              <a:spcBef>
                <a:spcPts val="2400"/>
              </a:spcBef>
              <a:buBlip>
                <a:blip r:embed="rId2"/>
              </a:buBlip>
              <a:defRPr sz="5100"/>
            </a:pPr>
            <a:r>
              <a:t>Second trumpet, Revelation 8:8 - the Vandals invasion of Italy from North Africa</a:t>
            </a:r>
          </a:p>
          <a:p>
            <a:pPr marL="571499" indent="-571499">
              <a:lnSpc>
                <a:spcPct val="110000"/>
              </a:lnSpc>
              <a:spcBef>
                <a:spcPts val="2400"/>
              </a:spcBef>
              <a:buBlip>
                <a:blip r:embed="rId2"/>
              </a:buBlip>
              <a:defRPr sz="5100"/>
            </a:pPr>
            <a:r>
              <a:t>It became “blood as of a dead man” - not red, but black; congealed</a:t>
            </a:r>
          </a:p>
          <a:p>
            <a:pPr marL="571499" indent="-571499">
              <a:lnSpc>
                <a:spcPct val="110000"/>
              </a:lnSpc>
              <a:spcBef>
                <a:spcPts val="2400"/>
              </a:spcBef>
              <a:buBlip>
                <a:blip r:embed="rId2"/>
              </a:buBlip>
              <a:defRPr sz="5100"/>
            </a:pPr>
            <a:r>
              <a:t>And “every living creature in the sea died” </a:t>
            </a:r>
          </a:p>
          <a:p>
            <a:pPr lvl="1">
              <a:lnSpc>
                <a:spcPct val="110000"/>
              </a:lnSpc>
              <a:spcBef>
                <a:spcPts val="2400"/>
              </a:spcBef>
              <a:buBlip>
                <a:blip r:embed="rId2"/>
              </a:buBlip>
              <a:defRPr sz="5100"/>
            </a:pPr>
            <a:r>
              <a:t>Contrasted with trumpet #3 where 1/3 of creatures died and 1/3 of ships destroyed</a:t>
            </a:r>
          </a:p>
          <a:p>
            <a:pPr lvl="1">
              <a:lnSpc>
                <a:spcPct val="110000"/>
              </a:lnSpc>
              <a:spcBef>
                <a:spcPts val="2400"/>
              </a:spcBef>
              <a:buBlip>
                <a:blip r:embed="rId2"/>
              </a:buBlip>
              <a:defRPr sz="5100"/>
            </a:pPr>
            <a:r>
              <a:t>Complete domination, destruction, annihilation</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95">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9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9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9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95">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95">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195">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95"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7" name="English naval dominance"/>
          <p:cNvSpPr txBox="1"/>
          <p:nvPr>
            <p:ph type="title"/>
          </p:nvPr>
        </p:nvSpPr>
        <p:spPr>
          <a:prstGeom prst="rect">
            <a:avLst/>
          </a:prstGeom>
        </p:spPr>
        <p:txBody>
          <a:bodyPr/>
          <a:lstStyle/>
          <a:p>
            <a:pPr/>
            <a:r>
              <a:t>English naval dominance</a:t>
            </a:r>
          </a:p>
        </p:txBody>
      </p:sp>
      <p:sp>
        <p:nvSpPr>
          <p:cNvPr id="198" name="11:13, “a tenth of the city fell” in the great earthquake — England departs from the Catholic Church in the Reformation…"/>
          <p:cNvSpPr txBox="1"/>
          <p:nvPr>
            <p:ph type="body" idx="1"/>
          </p:nvPr>
        </p:nvSpPr>
        <p:spPr>
          <a:prstGeom prst="rect">
            <a:avLst/>
          </a:prstGeom>
        </p:spPr>
        <p:txBody>
          <a:bodyPr/>
          <a:lstStyle/>
          <a:p>
            <a:pPr marL="571499" indent="-571499">
              <a:lnSpc>
                <a:spcPct val="110000"/>
              </a:lnSpc>
              <a:buBlip>
                <a:blip r:embed="rId2"/>
              </a:buBlip>
              <a:defRPr sz="6000"/>
            </a:pPr>
            <a:r>
              <a:t>11:13, “a tenth of the city fell” in the great earthquake — England departs from the Catholic Church in the Reformation</a:t>
            </a:r>
          </a:p>
          <a:p>
            <a:pPr marL="571499" indent="-571499">
              <a:lnSpc>
                <a:spcPct val="110000"/>
              </a:lnSpc>
              <a:buBlip>
                <a:blip r:embed="rId2"/>
              </a:buBlip>
              <a:defRPr sz="6000"/>
            </a:pPr>
            <a:r>
              <a:t>French army was led by brilliant generals; less formidable at sea</a:t>
            </a:r>
          </a:p>
          <a:p>
            <a:pPr marL="571499" indent="-571499">
              <a:lnSpc>
                <a:spcPct val="110000"/>
              </a:lnSpc>
              <a:buBlip>
                <a:blip r:embed="rId2"/>
              </a:buBlip>
              <a:defRPr sz="6000"/>
            </a:pPr>
            <a:r>
              <a:t>England was half the population of France; smaller, less effective army</a:t>
            </a:r>
          </a:p>
          <a:p>
            <a:pPr marL="571499" indent="-571499">
              <a:lnSpc>
                <a:spcPct val="110000"/>
              </a:lnSpc>
              <a:buBlip>
                <a:blip r:embed="rId2"/>
              </a:buBlip>
              <a:defRPr sz="6000"/>
            </a:pPr>
            <a:r>
              <a:t>Prime Minister Pitt built the greatest navy on earth to contain the French</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98">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9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9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98">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98">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98" grpId="1"/>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0" name="Europe at war"/>
          <p:cNvSpPr txBox="1"/>
          <p:nvPr>
            <p:ph type="title"/>
          </p:nvPr>
        </p:nvSpPr>
        <p:spPr>
          <a:prstGeom prst="rect">
            <a:avLst/>
          </a:prstGeom>
        </p:spPr>
        <p:txBody>
          <a:bodyPr/>
          <a:lstStyle/>
          <a:p>
            <a:pPr/>
            <a:r>
              <a:t>Europe at war</a:t>
            </a:r>
          </a:p>
        </p:txBody>
      </p:sp>
      <p:sp>
        <p:nvSpPr>
          <p:cNvPr id="201" name="1793…"/>
          <p:cNvSpPr txBox="1"/>
          <p:nvPr>
            <p:ph type="body" idx="1"/>
          </p:nvPr>
        </p:nvSpPr>
        <p:spPr>
          <a:prstGeom prst="rect">
            <a:avLst/>
          </a:prstGeom>
        </p:spPr>
        <p:txBody>
          <a:bodyPr/>
          <a:lstStyle/>
          <a:p>
            <a:pPr marL="571499" indent="-571499">
              <a:lnSpc>
                <a:spcPct val="110000"/>
              </a:lnSpc>
              <a:spcBef>
                <a:spcPts val="4200"/>
              </a:spcBef>
              <a:buBlip>
                <a:blip r:embed="rId2"/>
              </a:buBlip>
              <a:defRPr sz="5700"/>
            </a:pPr>
            <a:r>
              <a:t>1793</a:t>
            </a:r>
          </a:p>
          <a:p>
            <a:pPr lvl="1">
              <a:lnSpc>
                <a:spcPct val="110000"/>
              </a:lnSpc>
              <a:spcBef>
                <a:spcPts val="4200"/>
              </a:spcBef>
              <a:buBlip>
                <a:blip r:embed="rId2"/>
              </a:buBlip>
              <a:defRPr sz="5700"/>
            </a:pPr>
            <a:r>
              <a:t>February 1 - France declares war on Britain and Holland</a:t>
            </a:r>
          </a:p>
          <a:p>
            <a:pPr lvl="1">
              <a:lnSpc>
                <a:spcPct val="110000"/>
              </a:lnSpc>
              <a:spcBef>
                <a:spcPts val="4200"/>
              </a:spcBef>
              <a:buBlip>
                <a:blip r:embed="rId2"/>
              </a:buBlip>
              <a:defRPr sz="5700"/>
            </a:pPr>
            <a:r>
              <a:t>Britain forms a coalition with Portugal, Spain, Sardinia, Naples, Austria, Prussia, Russia</a:t>
            </a:r>
          </a:p>
          <a:p>
            <a:pPr marL="571499" indent="-571499">
              <a:lnSpc>
                <a:spcPct val="110000"/>
              </a:lnSpc>
              <a:spcBef>
                <a:spcPts val="4200"/>
              </a:spcBef>
              <a:buBlip>
                <a:blip r:embed="rId2"/>
              </a:buBlip>
              <a:defRPr sz="5700"/>
            </a:pPr>
            <a:r>
              <a:t>October 1796 - Spain leaves the coalition, declares war on Britain</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01">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0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0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01">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01">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01"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3" name="England dominates the sea"/>
          <p:cNvSpPr txBox="1"/>
          <p:nvPr>
            <p:ph type="title"/>
          </p:nvPr>
        </p:nvSpPr>
        <p:spPr>
          <a:prstGeom prst="rect">
            <a:avLst/>
          </a:prstGeom>
        </p:spPr>
        <p:txBody>
          <a:bodyPr/>
          <a:lstStyle/>
          <a:p>
            <a:pPr/>
            <a:r>
              <a:t>England dominates the sea</a:t>
            </a:r>
          </a:p>
        </p:txBody>
      </p:sp>
      <p:sp>
        <p:nvSpPr>
          <p:cNvPr id="204" name="February 14, 1797 - Spanish armada defeated by England; Britain gains control of the Mediterranean…"/>
          <p:cNvSpPr txBox="1"/>
          <p:nvPr>
            <p:ph type="body" idx="1"/>
          </p:nvPr>
        </p:nvSpPr>
        <p:spPr>
          <a:prstGeom prst="rect">
            <a:avLst/>
          </a:prstGeom>
        </p:spPr>
        <p:txBody>
          <a:bodyPr/>
          <a:lstStyle/>
          <a:p>
            <a:pPr marL="571499" indent="-571499">
              <a:lnSpc>
                <a:spcPct val="110000"/>
              </a:lnSpc>
              <a:spcBef>
                <a:spcPts val="4800"/>
              </a:spcBef>
              <a:buBlip>
                <a:blip r:embed="rId2"/>
              </a:buBlip>
              <a:defRPr sz="6100"/>
            </a:pPr>
            <a:r>
              <a:t>February 14, 1797 - Spanish armada defeated by England; Britain gains control of the Mediterranean</a:t>
            </a:r>
          </a:p>
          <a:p>
            <a:pPr marL="571499" indent="-571499">
              <a:lnSpc>
                <a:spcPct val="110000"/>
              </a:lnSpc>
              <a:spcBef>
                <a:spcPts val="4800"/>
              </a:spcBef>
              <a:buBlip>
                <a:blip r:embed="rId2"/>
              </a:buBlip>
              <a:defRPr sz="6100"/>
            </a:pPr>
            <a:r>
              <a:t>October 21, 1805 - Nelson defeats the French Navy at Trafalgar</a:t>
            </a:r>
          </a:p>
          <a:p>
            <a:pPr marL="571499" indent="-571499">
              <a:lnSpc>
                <a:spcPct val="110000"/>
              </a:lnSpc>
              <a:spcBef>
                <a:spcPts val="4800"/>
              </a:spcBef>
              <a:buBlip>
                <a:blip r:embed="rId2"/>
              </a:buBlip>
              <a:defRPr sz="6100"/>
            </a:pPr>
            <a:r>
              <a:t>1807 — Britain blockades Europe</a:t>
            </a:r>
          </a:p>
          <a:p>
            <a:pPr marL="571499" indent="-571499">
              <a:lnSpc>
                <a:spcPct val="110000"/>
              </a:lnSpc>
              <a:spcBef>
                <a:spcPts val="4800"/>
              </a:spcBef>
              <a:buBlip>
                <a:blip r:embed="rId2"/>
              </a:buBlip>
              <a:defRPr sz="6100"/>
            </a:pPr>
            <a:r>
              <a:t>English naval power kept French militance in check</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04">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0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0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0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04">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04" grpId="1"/>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6" name="Revelation 16:4-7"/>
          <p:cNvSpPr txBox="1"/>
          <p:nvPr>
            <p:ph type="ctrTitle"/>
          </p:nvPr>
        </p:nvSpPr>
        <p:spPr>
          <a:prstGeom prst="rect">
            <a:avLst/>
          </a:prstGeom>
        </p:spPr>
        <p:txBody>
          <a:bodyPr/>
          <a:lstStyle/>
          <a:p>
            <a:pPr/>
            <a:r>
              <a:t>Revelation 16:4-7 </a:t>
            </a:r>
          </a:p>
        </p:txBody>
      </p:sp>
      <p:sp>
        <p:nvSpPr>
          <p:cNvPr id="207" name="Then the third angel poured out his bowl on the rivers and springs of water, and they became blood. [5] And I heard the angel of the waters saying: &quot;You are righteous, O Lord, The One who is and who was and who is to be, Because You have judged these thi"/>
          <p:cNvSpPr txBox="1"/>
          <p:nvPr>
            <p:ph type="subTitle" idx="1"/>
          </p:nvPr>
        </p:nvSpPr>
        <p:spPr>
          <a:prstGeom prst="rect">
            <a:avLst/>
          </a:prstGeom>
        </p:spPr>
        <p:txBody>
          <a:bodyPr/>
          <a:lstStyle>
            <a:lvl1pPr defTabSz="701675">
              <a:defRPr sz="5100"/>
            </a:lvl1pPr>
          </a:lstStyle>
          <a:p>
            <a:pPr/>
            <a:r>
              <a:t>Then the third angel poured out his bowl on the rivers and springs of water, and they became blood. [5] And I heard the angel of the waters saying: "You are righteous, O Lord, The One who is and who was and who is to be, Because You have judged these things. [6] For they have shed the blood of saints and prophets, And You have given them blood to drink. For it is their just due." [7] And I heard another from the altar saying, "Even so, Lord God Almighty, true and righteous are Your judgments."</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9" name="What John Saw"/>
          <p:cNvSpPr txBox="1"/>
          <p:nvPr>
            <p:ph type="title"/>
          </p:nvPr>
        </p:nvSpPr>
        <p:spPr>
          <a:prstGeom prst="rect">
            <a:avLst/>
          </a:prstGeom>
        </p:spPr>
        <p:txBody>
          <a:bodyPr/>
          <a:lstStyle/>
          <a:p>
            <a:pPr/>
            <a:r>
              <a:t>What John Saw</a:t>
            </a:r>
          </a:p>
        </p:txBody>
      </p:sp>
      <p:sp>
        <p:nvSpPr>
          <p:cNvPr id="210" name="The “rivers and springs…became blood” — military conquests along rivers…"/>
          <p:cNvSpPr txBox="1"/>
          <p:nvPr>
            <p:ph type="body" idx="1"/>
          </p:nvPr>
        </p:nvSpPr>
        <p:spPr>
          <a:prstGeom prst="rect">
            <a:avLst/>
          </a:prstGeom>
        </p:spPr>
        <p:txBody>
          <a:bodyPr/>
          <a:lstStyle/>
          <a:p>
            <a:pPr marL="571499" indent="-571499">
              <a:lnSpc>
                <a:spcPct val="110000"/>
              </a:lnSpc>
              <a:buBlip>
                <a:blip r:embed="rId2"/>
              </a:buBlip>
              <a:defRPr sz="6000"/>
            </a:pPr>
            <a:r>
              <a:t>The “rivers and springs…became blood” — military conquests along rivers</a:t>
            </a:r>
          </a:p>
          <a:p>
            <a:pPr marL="571499" indent="-571499">
              <a:lnSpc>
                <a:spcPct val="110000"/>
              </a:lnSpc>
              <a:buBlip>
                <a:blip r:embed="rId2"/>
              </a:buBlip>
              <a:defRPr sz="6000"/>
            </a:pPr>
            <a:r>
              <a:t>Parallel to Trumpet #3 - Attila the Hun</a:t>
            </a:r>
          </a:p>
          <a:p>
            <a:pPr lvl="1" marL="1142999" indent="-571499">
              <a:lnSpc>
                <a:spcPct val="110000"/>
              </a:lnSpc>
              <a:buBlip>
                <a:blip r:embed="rId2"/>
              </a:buBlip>
              <a:defRPr sz="6000"/>
            </a:pPr>
            <a:r>
              <a:t>Many major battles along the rivers of Central Europe </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2" name="1796 - France invades Italy"/>
          <p:cNvSpPr txBox="1"/>
          <p:nvPr>
            <p:ph type="title"/>
          </p:nvPr>
        </p:nvSpPr>
        <p:spPr>
          <a:prstGeom prst="rect">
            <a:avLst/>
          </a:prstGeom>
        </p:spPr>
        <p:txBody>
          <a:bodyPr/>
          <a:lstStyle/>
          <a:p>
            <a:pPr/>
            <a:r>
              <a:t>1796 - France invades Italy</a:t>
            </a:r>
          </a:p>
        </p:txBody>
      </p:sp>
      <p:sp>
        <p:nvSpPr>
          <p:cNvPr id="213" name="Northern Italy filled with rivers fed by Alpine snowpack…"/>
          <p:cNvSpPr txBox="1"/>
          <p:nvPr>
            <p:ph type="body" idx="1"/>
          </p:nvPr>
        </p:nvSpPr>
        <p:spPr>
          <a:prstGeom prst="rect">
            <a:avLst/>
          </a:prstGeom>
        </p:spPr>
        <p:txBody>
          <a:bodyPr/>
          <a:lstStyle/>
          <a:p>
            <a:pPr marL="571499" indent="-571499">
              <a:lnSpc>
                <a:spcPct val="110000"/>
              </a:lnSpc>
              <a:buBlip>
                <a:blip r:embed="rId2"/>
              </a:buBlip>
              <a:defRPr sz="6000"/>
            </a:pPr>
            <a:r>
              <a:t>Northern Italy filled with rivers fed by Alpine snowpack</a:t>
            </a:r>
          </a:p>
          <a:p>
            <a:pPr marL="571499" indent="-571499">
              <a:lnSpc>
                <a:spcPct val="110000"/>
              </a:lnSpc>
              <a:buBlip>
                <a:blip r:embed="rId2"/>
              </a:buBlip>
              <a:defRPr sz="6000"/>
            </a:pPr>
            <a:r>
              <a:t>First battles fought by Napoleon</a:t>
            </a:r>
          </a:p>
          <a:p>
            <a:pPr lvl="1" marL="1142999" indent="-571499">
              <a:lnSpc>
                <a:spcPct val="110000"/>
              </a:lnSpc>
              <a:buBlip>
                <a:blip r:embed="rId2"/>
              </a:buBlip>
              <a:defRPr sz="6000"/>
            </a:pPr>
            <a:r>
              <a:t>He intended to unite Europe into a single confederacy </a:t>
            </a:r>
          </a:p>
          <a:p>
            <a:pPr marL="571499" indent="-571499">
              <a:lnSpc>
                <a:spcPct val="110000"/>
              </a:lnSpc>
              <a:buBlip>
                <a:blip r:embed="rId2"/>
              </a:buBlip>
              <a:defRPr sz="6000"/>
            </a:pPr>
            <a:r>
              <a:t>Nursed an intense hatred of the papacy: he called it “the center of fanaticism”</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13">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1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1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1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13">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13" grpId="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7" name="Summary of chapters 14-15"/>
          <p:cNvSpPr txBox="1"/>
          <p:nvPr>
            <p:ph type="title"/>
          </p:nvPr>
        </p:nvSpPr>
        <p:spPr>
          <a:prstGeom prst="rect">
            <a:avLst/>
          </a:prstGeom>
        </p:spPr>
        <p:txBody>
          <a:bodyPr/>
          <a:lstStyle/>
          <a:p>
            <a:pPr/>
            <a:r>
              <a:t>Summary of chapters 14-15</a:t>
            </a:r>
          </a:p>
        </p:txBody>
      </p:sp>
      <p:sp>
        <p:nvSpPr>
          <p:cNvPr id="158" name="Those who are faithful to God during the apex of Catholic and Papal power will be saved…"/>
          <p:cNvSpPr txBox="1"/>
          <p:nvPr>
            <p:ph type="body" idx="1"/>
          </p:nvPr>
        </p:nvSpPr>
        <p:spPr>
          <a:prstGeom prst="rect">
            <a:avLst/>
          </a:prstGeom>
        </p:spPr>
        <p:txBody>
          <a:bodyPr/>
          <a:lstStyle/>
          <a:p>
            <a:pPr marL="571499" indent="-571499">
              <a:lnSpc>
                <a:spcPct val="110000"/>
              </a:lnSpc>
              <a:buBlip>
                <a:blip r:embed="rId2"/>
              </a:buBlip>
              <a:defRPr sz="6000"/>
            </a:pPr>
            <a:r>
              <a:t>Those who are faithful to God during the apex of Catholic and Papal power will be saved</a:t>
            </a:r>
          </a:p>
          <a:p>
            <a:pPr marL="571499" indent="-571499">
              <a:lnSpc>
                <a:spcPct val="110000"/>
              </a:lnSpc>
              <a:buBlip>
                <a:blip r:embed="rId2"/>
              </a:buBlip>
              <a:defRPr sz="6000"/>
            </a:pPr>
            <a:r>
              <a:t>Those who complied with the Catholic Church will be condemned</a:t>
            </a:r>
          </a:p>
          <a:p>
            <a:pPr marL="571499" indent="-571499">
              <a:lnSpc>
                <a:spcPct val="110000"/>
              </a:lnSpc>
              <a:buBlip>
                <a:blip r:embed="rId2"/>
              </a:buBlip>
              <a:defRPr sz="6000"/>
            </a:pPr>
            <a:r>
              <a:t>God will pour out His judgment on the Catholic Church and its European allies in a series of judgments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58">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5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5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58">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58" grpId="1"/>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5" name="The Cisalpine Republic"/>
          <p:cNvSpPr txBox="1"/>
          <p:nvPr>
            <p:ph type="title"/>
          </p:nvPr>
        </p:nvSpPr>
        <p:spPr>
          <a:prstGeom prst="rect">
            <a:avLst/>
          </a:prstGeom>
        </p:spPr>
        <p:txBody>
          <a:bodyPr/>
          <a:lstStyle/>
          <a:p>
            <a:pPr/>
            <a:r>
              <a:t>The Cisalpine Republic</a:t>
            </a:r>
          </a:p>
        </p:txBody>
      </p:sp>
      <p:sp>
        <p:nvSpPr>
          <p:cNvPr id="216" name="Merges Modena and Emilia with two territories of the Papal States, Bologna and Ferrara…"/>
          <p:cNvSpPr txBox="1"/>
          <p:nvPr>
            <p:ph type="body" idx="1"/>
          </p:nvPr>
        </p:nvSpPr>
        <p:spPr>
          <a:prstGeom prst="rect">
            <a:avLst/>
          </a:prstGeom>
        </p:spPr>
        <p:txBody>
          <a:bodyPr/>
          <a:lstStyle/>
          <a:p>
            <a:pPr marL="571499" indent="-571499">
              <a:lnSpc>
                <a:spcPct val="110000"/>
              </a:lnSpc>
              <a:buBlip>
                <a:blip r:embed="rId2"/>
              </a:buBlip>
              <a:defRPr sz="6000"/>
            </a:pPr>
            <a:r>
              <a:t>Merges Modena and Emilia with two territories of the Papal States, Bologna and Ferrara</a:t>
            </a:r>
          </a:p>
          <a:p>
            <a:pPr marL="571499" indent="-571499">
              <a:lnSpc>
                <a:spcPct val="110000"/>
              </a:lnSpc>
              <a:buBlip>
                <a:blip r:embed="rId2"/>
              </a:buBlip>
              <a:defRPr sz="6000"/>
            </a:pPr>
            <a:r>
              <a:t>Conquered territories are along the Po River Valley in Northern Italy</a:t>
            </a:r>
          </a:p>
          <a:p>
            <a:pPr marL="571499" indent="-571499">
              <a:lnSpc>
                <a:spcPct val="110000"/>
              </a:lnSpc>
              <a:buBlip>
                <a:blip r:embed="rId2"/>
              </a:buBlip>
              <a:defRPr sz="6000"/>
            </a:pPr>
            <a:r>
              <a:t>Later becomes the Italian Republic (1801) and later the Kingdom of Italy (1805)</a:t>
            </a:r>
          </a:p>
          <a:p>
            <a:pPr marL="571499" indent="-571499">
              <a:lnSpc>
                <a:spcPct val="110000"/>
              </a:lnSpc>
              <a:buBlip>
                <a:blip r:embed="rId2"/>
              </a:buBlip>
              <a:defRPr sz="6000"/>
            </a:pPr>
            <a:r>
              <a:t>Napoleon reduces the Papal States thus reducing papal power</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1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6" grpId="1"/>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8" name="Green and yellow boat on the shore across the water from the village of Ferragudo, Portugal at duskFishermen boats at sea near village at dusk in Algarve, south of Portugal." descr="Green and yellow boat on the shore across the water from the village of Ferragudo, Portugal at duskFishermen boats at sea near village at dusk in Algarve, south of Portugal."/>
          <p:cNvPicPr>
            <a:picLocks noChangeAspect="1"/>
          </p:cNvPicPr>
          <p:nvPr>
            <p:ph type="pic" idx="21"/>
          </p:nvPr>
        </p:nvPicPr>
        <p:blipFill>
          <a:blip r:embed="rId2">
            <a:extLst/>
          </a:blip>
          <a:srcRect l="0" t="9390" r="0" b="9390"/>
          <a:stretch>
            <a:fillRect/>
          </a:stretch>
        </p:blipFill>
        <p:spPr>
          <a:xfrm>
            <a:off x="0" y="0"/>
            <a:ext cx="24384000" cy="13716000"/>
          </a:xfrm>
          <a:prstGeom prst="rect">
            <a:avLst/>
          </a:prstGeom>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0" name="–Revelation 16:5-7"/>
          <p:cNvSpPr txBox="1"/>
          <p:nvPr>
            <p:ph type="body" idx="21"/>
          </p:nvPr>
        </p:nvSpPr>
        <p:spPr>
          <a:xfrm>
            <a:off x="952500" y="11577601"/>
            <a:ext cx="22479000" cy="711201"/>
          </a:xfrm>
          <a:prstGeom prst="rect">
            <a:avLst/>
          </a:prstGeom>
        </p:spPr>
        <p:txBody>
          <a:bodyPr/>
          <a:lstStyle/>
          <a:p>
            <a:pPr/>
            <a:r>
              <a:t>–Revelation 16:5-7</a:t>
            </a:r>
          </a:p>
        </p:txBody>
      </p:sp>
      <p:sp>
        <p:nvSpPr>
          <p:cNvPr id="221" name="“And I heard the angel of the waters saying: ‘You are righteous, O Lord, The One who is and who was and who is to be, Because You have judged these things. [6] For they have shed the blood of saints and prophets, And You have given them blood to drink. F"/>
          <p:cNvSpPr txBox="1"/>
          <p:nvPr>
            <p:ph type="body" idx="22"/>
          </p:nvPr>
        </p:nvSpPr>
        <p:spPr>
          <a:xfrm>
            <a:off x="1098094" y="1774965"/>
            <a:ext cx="22187812" cy="8745221"/>
          </a:xfrm>
          <a:prstGeom prst="rect">
            <a:avLst/>
          </a:prstGeom>
        </p:spPr>
        <p:txBody>
          <a:bodyPr/>
          <a:lstStyle>
            <a:lvl1pPr>
              <a:defRPr sz="7200"/>
            </a:lvl1pPr>
          </a:lstStyle>
          <a:p>
            <a:pPr/>
            <a:r>
              <a:t>“And I heard the angel of the waters saying: ‘You are righteous, O Lord, The One who is and who was and who is to be, Because You have judged these things. [6] For they have shed the blood of saints and prophets, And You have given them blood to drink. For it is their just due.’ [7] And I heard another from the altar saying, ‘Even so, Lord God Almighty, true and righteous are Your judgments.’” </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5" name="Revelation 16:8-9"/>
          <p:cNvSpPr txBox="1"/>
          <p:nvPr>
            <p:ph type="ctrTitle"/>
          </p:nvPr>
        </p:nvSpPr>
        <p:spPr>
          <a:prstGeom prst="rect">
            <a:avLst/>
          </a:prstGeom>
        </p:spPr>
        <p:txBody>
          <a:bodyPr/>
          <a:lstStyle/>
          <a:p>
            <a:pPr/>
            <a:r>
              <a:t>Revelation 16:8-9</a:t>
            </a:r>
          </a:p>
        </p:txBody>
      </p:sp>
      <p:sp>
        <p:nvSpPr>
          <p:cNvPr id="226" name="Then the fourth angel poured out his bowl on the sun, and power was given to him to scorch men with fire. And men were scorched with great heat, and they blasphemed the name of God who has power over these plagues; and they did not repent and give Him gl"/>
          <p:cNvSpPr txBox="1"/>
          <p:nvPr>
            <p:ph type="subTitle" idx="1"/>
          </p:nvPr>
        </p:nvSpPr>
        <p:spPr>
          <a:prstGeom prst="rect">
            <a:avLst/>
          </a:prstGeom>
        </p:spPr>
        <p:txBody>
          <a:bodyPr/>
          <a:lstStyle/>
          <a:p>
            <a:pPr/>
            <a:r>
              <a:t>Then the fourth angel poured out his bowl on the sun, and power was given to him to scorch men with fire. And men were scorched with great heat, and they blasphemed the name of God who has power over these plagues; and they did not repent and give Him glory.</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8" name="What John Saw"/>
          <p:cNvSpPr txBox="1"/>
          <p:nvPr>
            <p:ph type="title"/>
          </p:nvPr>
        </p:nvSpPr>
        <p:spPr>
          <a:prstGeom prst="rect">
            <a:avLst/>
          </a:prstGeom>
        </p:spPr>
        <p:txBody>
          <a:bodyPr/>
          <a:lstStyle/>
          <a:p>
            <a:pPr/>
            <a:r>
              <a:t>What John Saw</a:t>
            </a:r>
          </a:p>
        </p:txBody>
      </p:sp>
      <p:sp>
        <p:nvSpPr>
          <p:cNvPr id="229" name="Bowl was poured out “on the sun” - the sun (or a star) represents an important ruler (e.g. Attila the Hun in 8:10-11 and Mohammed in 9:1)…"/>
          <p:cNvSpPr txBox="1"/>
          <p:nvPr>
            <p:ph type="body" idx="1"/>
          </p:nvPr>
        </p:nvSpPr>
        <p:spPr>
          <a:prstGeom prst="rect">
            <a:avLst/>
          </a:prstGeom>
        </p:spPr>
        <p:txBody>
          <a:bodyPr/>
          <a:lstStyle/>
          <a:p>
            <a:pPr marL="571499" indent="-571499">
              <a:lnSpc>
                <a:spcPct val="120000"/>
              </a:lnSpc>
              <a:buBlip>
                <a:blip r:embed="rId2"/>
              </a:buBlip>
              <a:defRPr sz="6000"/>
            </a:pPr>
            <a:r>
              <a:t>Bowl was poured out “on the sun” - the sun (or a star) represents an important ruler (e.g. Attila the Hun in 8:10-11 and Mohammed in 9:1)</a:t>
            </a:r>
          </a:p>
          <a:p>
            <a:pPr marL="571499" indent="-571499">
              <a:lnSpc>
                <a:spcPct val="120000"/>
              </a:lnSpc>
              <a:buBlip>
                <a:blip r:embed="rId2"/>
              </a:buBlip>
              <a:defRPr sz="6000"/>
            </a:pPr>
            <a:r>
              <a:t>The bowl gave the sun “power to scorch men with fire” - punishment</a:t>
            </a:r>
          </a:p>
          <a:p>
            <a:pPr marL="571499" indent="-571499">
              <a:lnSpc>
                <a:spcPct val="120000"/>
              </a:lnSpc>
              <a:buBlip>
                <a:blip r:embed="rId2"/>
              </a:buBlip>
              <a:defRPr sz="6000"/>
            </a:pPr>
            <a:r>
              <a:t>Parallel to Trumpet 4 which involved the heavenly bodies of the sun, moon, and stars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29">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2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2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29">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29" grpId="1"/>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1" name="Napoleon vs. the Papacy"/>
          <p:cNvSpPr txBox="1"/>
          <p:nvPr>
            <p:ph type="title"/>
          </p:nvPr>
        </p:nvSpPr>
        <p:spPr>
          <a:prstGeom prst="rect">
            <a:avLst/>
          </a:prstGeom>
        </p:spPr>
        <p:txBody>
          <a:bodyPr/>
          <a:lstStyle/>
          <a:p>
            <a:pPr/>
            <a:r>
              <a:t>Napoleon vs. the Papacy</a:t>
            </a:r>
          </a:p>
        </p:txBody>
      </p:sp>
      <p:sp>
        <p:nvSpPr>
          <p:cNvPr id="232" name="1797 - Napoleon sends his prospective brother-in-law, General Duphot, to Rome as an emissary…"/>
          <p:cNvSpPr txBox="1"/>
          <p:nvPr>
            <p:ph type="body" idx="1"/>
          </p:nvPr>
        </p:nvSpPr>
        <p:spPr>
          <a:prstGeom prst="rect">
            <a:avLst/>
          </a:prstGeom>
        </p:spPr>
        <p:txBody>
          <a:bodyPr/>
          <a:lstStyle/>
          <a:p>
            <a:pPr marL="520064" indent="-520064" defTabSz="751205">
              <a:lnSpc>
                <a:spcPct val="110000"/>
              </a:lnSpc>
              <a:spcBef>
                <a:spcPts val="5300"/>
              </a:spcBef>
              <a:buBlip>
                <a:blip r:embed="rId3"/>
              </a:buBlip>
              <a:defRPr sz="5460"/>
            </a:pPr>
            <a:r>
              <a:t>1797 - Napoleon sends his prospective brother-in-law, General Duphot, to Rome as an emissary</a:t>
            </a:r>
          </a:p>
          <a:p>
            <a:pPr marL="520064" indent="-520064" defTabSz="751205">
              <a:lnSpc>
                <a:spcPct val="110000"/>
              </a:lnSpc>
              <a:spcBef>
                <a:spcPts val="5300"/>
              </a:spcBef>
              <a:buBlip>
                <a:blip r:embed="rId3"/>
              </a:buBlip>
              <a:defRPr sz="5460"/>
            </a:pPr>
            <a:r>
              <a:t>1801 - Concordant between France and the Papacy</a:t>
            </a:r>
          </a:p>
          <a:p>
            <a:pPr marL="520064" indent="-520064" defTabSz="751205">
              <a:lnSpc>
                <a:spcPct val="110000"/>
              </a:lnSpc>
              <a:spcBef>
                <a:spcPts val="5300"/>
              </a:spcBef>
              <a:buBlip>
                <a:blip r:embed="rId3"/>
              </a:buBlip>
              <a:defRPr sz="5460"/>
            </a:pPr>
            <a:r>
              <a:t>December 2, 1804 - Notre Dame Cathedral</a:t>
            </a:r>
          </a:p>
          <a:p>
            <a:pPr marL="520064" indent="-520064" defTabSz="751205">
              <a:lnSpc>
                <a:spcPct val="110000"/>
              </a:lnSpc>
              <a:spcBef>
                <a:spcPts val="5300"/>
              </a:spcBef>
              <a:buBlip>
                <a:blip r:embed="rId3"/>
              </a:buBlip>
              <a:defRPr sz="5460"/>
            </a:pPr>
            <a:r>
              <a:t>Relationship deteriorates further</a:t>
            </a:r>
          </a:p>
          <a:p>
            <a:pPr marL="520064" indent="-520064" defTabSz="751205">
              <a:lnSpc>
                <a:spcPct val="110000"/>
              </a:lnSpc>
              <a:spcBef>
                <a:spcPts val="5300"/>
              </a:spcBef>
              <a:buBlip>
                <a:blip r:embed="rId3"/>
              </a:buBlip>
              <a:defRPr sz="5460"/>
            </a:pPr>
            <a:r>
              <a:t>1815 - Napoleon defeated at Waterloo</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32">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3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3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3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32">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232">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32" grpId="1"/>
    </p:bld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6" name="–Revelation 16:9"/>
          <p:cNvSpPr txBox="1"/>
          <p:nvPr>
            <p:ph type="body" idx="21"/>
          </p:nvPr>
        </p:nvSpPr>
        <p:spPr>
          <a:xfrm>
            <a:off x="620355" y="11639945"/>
            <a:ext cx="22479001" cy="711201"/>
          </a:xfrm>
          <a:prstGeom prst="rect">
            <a:avLst/>
          </a:prstGeom>
        </p:spPr>
        <p:txBody>
          <a:bodyPr/>
          <a:lstStyle/>
          <a:p>
            <a:pPr/>
            <a:r>
              <a:t>–Revelation 16:9</a:t>
            </a:r>
          </a:p>
        </p:txBody>
      </p:sp>
      <p:sp>
        <p:nvSpPr>
          <p:cNvPr id="237" name="“And men were scorched with great heat, and they blasphemed the name of God who has power over these plagues; and they did not repent and give Him glory.”"/>
          <p:cNvSpPr txBox="1"/>
          <p:nvPr>
            <p:ph type="body" idx="22"/>
          </p:nvPr>
        </p:nvSpPr>
        <p:spPr>
          <a:xfrm>
            <a:off x="2381250" y="3534410"/>
            <a:ext cx="19621500" cy="5885181"/>
          </a:xfrm>
          <a:prstGeom prst="rect">
            <a:avLst/>
          </a:prstGeom>
        </p:spPr>
        <p:txBody>
          <a:bodyPr/>
          <a:lstStyle/>
          <a:p>
            <a:pPr>
              <a:defRPr sz="8600"/>
            </a:pPr>
            <a:r>
              <a:t>“And men were scorched with great heat, and they blasphemed the name of God who has power over these plagues; </a:t>
            </a:r>
            <a:r>
              <a:rPr i="1" u="sng"/>
              <a:t>and they did not repent and give Him glory</a:t>
            </a:r>
            <a:r>
              <a:t>.”</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9" name="–Napoleon to the Clergy of Milan, June 5, 1800"/>
          <p:cNvSpPr txBox="1"/>
          <p:nvPr>
            <p:ph type="body" idx="21"/>
          </p:nvPr>
        </p:nvSpPr>
        <p:spPr>
          <a:xfrm>
            <a:off x="717357" y="11704554"/>
            <a:ext cx="22479001" cy="711201"/>
          </a:xfrm>
          <a:prstGeom prst="rect">
            <a:avLst/>
          </a:prstGeom>
        </p:spPr>
        <p:txBody>
          <a:bodyPr/>
          <a:lstStyle/>
          <a:p>
            <a:pPr/>
            <a:r>
              <a:t>–Napoleon to the Clergy of Milan, June 5, 1800</a:t>
            </a:r>
          </a:p>
        </p:txBody>
      </p:sp>
      <p:sp>
        <p:nvSpPr>
          <p:cNvPr id="240" name="“I am convinced that the Catholic religion is the only one capable of making a stable community happy, and of establishing the foundations of good government. I undertake always to defend it .... I intend that [it] should be practiced publicly and in all"/>
          <p:cNvSpPr txBox="1"/>
          <p:nvPr>
            <p:ph type="body" idx="22"/>
          </p:nvPr>
        </p:nvSpPr>
        <p:spPr>
          <a:xfrm>
            <a:off x="2146107" y="1504431"/>
            <a:ext cx="19621501" cy="9413242"/>
          </a:xfrm>
          <a:prstGeom prst="rect">
            <a:avLst/>
          </a:prstGeom>
        </p:spPr>
        <p:txBody>
          <a:bodyPr/>
          <a:lstStyle>
            <a:lvl1pPr>
              <a:defRPr sz="6800"/>
            </a:lvl1pPr>
          </a:lstStyle>
          <a:p>
            <a:pPr/>
            <a:r>
              <a:t>“I am convinced that the Catholic religion is the only one capable of making a stable community happy, and of establishing the foundations of good government. I undertake always to defend it .... I intend that [it] should be practiced publicly and in all its fullness .... France has had her eyes opened through suffering and has seen that the Catholic religion is her single anchor amid the storm. .” </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4" name="Revelation 16:10-11"/>
          <p:cNvSpPr txBox="1"/>
          <p:nvPr>
            <p:ph type="ctrTitle"/>
          </p:nvPr>
        </p:nvSpPr>
        <p:spPr>
          <a:prstGeom prst="rect">
            <a:avLst/>
          </a:prstGeom>
        </p:spPr>
        <p:txBody>
          <a:bodyPr/>
          <a:lstStyle/>
          <a:p>
            <a:pPr/>
            <a:r>
              <a:t>Revelation 16:10-11</a:t>
            </a:r>
          </a:p>
        </p:txBody>
      </p:sp>
      <p:sp>
        <p:nvSpPr>
          <p:cNvPr id="245" name="Then the fifth angel poured out his bowl on the throne of the beast, and his kingdom became full of darkness; and they gnawed their tongues because of the pain. They blasphemed the God of heaven because of their pains and their sores, and did not repent "/>
          <p:cNvSpPr txBox="1"/>
          <p:nvPr>
            <p:ph type="subTitle" idx="1"/>
          </p:nvPr>
        </p:nvSpPr>
        <p:spPr>
          <a:prstGeom prst="rect">
            <a:avLst/>
          </a:prstGeom>
        </p:spPr>
        <p:txBody>
          <a:bodyPr/>
          <a:lstStyle/>
          <a:p>
            <a:pPr/>
            <a:r>
              <a:t>Then the fifth angel poured out his bowl on the throne of the beast, and his kingdom became full of darkness; and they gnawed their tongues because of the pain. They blasphemed the God of heaven because of their pains and their sores, and did not repent of their deeds.</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7" name="What John Saw"/>
          <p:cNvSpPr txBox="1"/>
          <p:nvPr>
            <p:ph type="title"/>
          </p:nvPr>
        </p:nvSpPr>
        <p:spPr>
          <a:prstGeom prst="rect">
            <a:avLst/>
          </a:prstGeom>
        </p:spPr>
        <p:txBody>
          <a:bodyPr/>
          <a:lstStyle/>
          <a:p>
            <a:pPr/>
            <a:r>
              <a:t>What John Saw</a:t>
            </a:r>
          </a:p>
        </p:txBody>
      </p:sp>
      <p:sp>
        <p:nvSpPr>
          <p:cNvPr id="248" name="The fifth bowl is poured out on “the throne of the beast” — the seat of its power, where the beast reigned…"/>
          <p:cNvSpPr txBox="1"/>
          <p:nvPr>
            <p:ph type="body" idx="1"/>
          </p:nvPr>
        </p:nvSpPr>
        <p:spPr>
          <a:prstGeom prst="rect">
            <a:avLst/>
          </a:prstGeom>
        </p:spPr>
        <p:txBody>
          <a:bodyPr/>
          <a:lstStyle/>
          <a:p>
            <a:pPr marL="571499" indent="-571499">
              <a:lnSpc>
                <a:spcPct val="110000"/>
              </a:lnSpc>
              <a:buBlip>
                <a:blip r:embed="rId2"/>
              </a:buBlip>
              <a:defRPr sz="6000"/>
            </a:pPr>
            <a:r>
              <a:t>The fifth bowl is poured out on “the throne of the beast” — the seat of its power, where the beast reigned</a:t>
            </a:r>
          </a:p>
          <a:p>
            <a:pPr marL="571499" indent="-571499">
              <a:lnSpc>
                <a:spcPct val="110000"/>
              </a:lnSpc>
              <a:buBlip>
                <a:blip r:embed="rId2"/>
              </a:buBlip>
              <a:defRPr sz="6000"/>
            </a:pPr>
            <a:r>
              <a:t>Kingdom “became full of darkness” — like the ninth plague of Egypt</a:t>
            </a:r>
          </a:p>
          <a:p>
            <a:pPr marL="571499" indent="-571499">
              <a:lnSpc>
                <a:spcPct val="110000"/>
              </a:lnSpc>
              <a:buBlip>
                <a:blip r:embed="rId2"/>
              </a:buBlip>
              <a:defRPr sz="6000"/>
            </a:pPr>
            <a:r>
              <a:t>They “did not repent of their deeds” — no contrition, no change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48">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4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4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48">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8" grpId="1"/>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 name="Setting up the Bowls of wrath"/>
          <p:cNvSpPr txBox="1"/>
          <p:nvPr>
            <p:ph type="title"/>
          </p:nvPr>
        </p:nvSpPr>
        <p:spPr>
          <a:prstGeom prst="rect">
            <a:avLst/>
          </a:prstGeom>
        </p:spPr>
        <p:txBody>
          <a:bodyPr/>
          <a:lstStyle/>
          <a:p>
            <a:pPr/>
            <a:r>
              <a:t>Setting up the Bowls of wrath</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0" name="The papacy loses the papal states"/>
          <p:cNvSpPr txBox="1"/>
          <p:nvPr>
            <p:ph type="title"/>
          </p:nvPr>
        </p:nvSpPr>
        <p:spPr>
          <a:prstGeom prst="rect">
            <a:avLst/>
          </a:prstGeom>
        </p:spPr>
        <p:txBody>
          <a:bodyPr/>
          <a:lstStyle/>
          <a:p>
            <a:pPr/>
            <a:r>
              <a:t>The papacy loses the papal states</a:t>
            </a:r>
          </a:p>
        </p:txBody>
      </p:sp>
      <p:sp>
        <p:nvSpPr>
          <p:cNvPr id="251" name="1821-1831 — Papacy reasserts itself, growing unrest among the Italian population against the Catholic Church…"/>
          <p:cNvSpPr txBox="1"/>
          <p:nvPr>
            <p:ph type="body" idx="1"/>
          </p:nvPr>
        </p:nvSpPr>
        <p:spPr>
          <a:prstGeom prst="rect">
            <a:avLst/>
          </a:prstGeom>
        </p:spPr>
        <p:txBody>
          <a:bodyPr/>
          <a:lstStyle/>
          <a:p>
            <a:pPr>
              <a:lnSpc>
                <a:spcPct val="110000"/>
              </a:lnSpc>
              <a:spcBef>
                <a:spcPts val="4200"/>
              </a:spcBef>
              <a:buBlip>
                <a:blip r:embed="rId3"/>
              </a:buBlip>
            </a:pPr>
            <a:r>
              <a:t>1821-1831 — Papacy reasserts itself, growing unrest among the Italian population against the Catholic Church</a:t>
            </a:r>
          </a:p>
          <a:p>
            <a:pPr>
              <a:lnSpc>
                <a:spcPct val="110000"/>
              </a:lnSpc>
              <a:spcBef>
                <a:spcPts val="4200"/>
              </a:spcBef>
              <a:buBlip>
                <a:blip r:embed="rId3"/>
              </a:buBlip>
            </a:pPr>
            <a:r>
              <a:t>1831 — Papal States revolt</a:t>
            </a:r>
          </a:p>
          <a:p>
            <a:pPr>
              <a:lnSpc>
                <a:spcPct val="110000"/>
              </a:lnSpc>
              <a:spcBef>
                <a:spcPts val="4200"/>
              </a:spcBef>
              <a:buBlip>
                <a:blip r:embed="rId3"/>
              </a:buBlip>
            </a:pPr>
            <a:r>
              <a:t>1831-1848 — unrest in Italy builds</a:t>
            </a:r>
          </a:p>
          <a:p>
            <a:pPr>
              <a:lnSpc>
                <a:spcPct val="110000"/>
              </a:lnSpc>
              <a:spcBef>
                <a:spcPts val="4200"/>
              </a:spcBef>
              <a:buBlip>
                <a:blip r:embed="rId3"/>
              </a:buBlip>
            </a:pPr>
            <a:r>
              <a:t>1859-1860 — Italy unifies, Papal States seized</a:t>
            </a:r>
          </a:p>
          <a:p>
            <a:pPr>
              <a:lnSpc>
                <a:spcPct val="110000"/>
              </a:lnSpc>
              <a:spcBef>
                <a:spcPts val="4200"/>
              </a:spcBef>
              <a:buBlip>
                <a:blip r:embed="rId3"/>
              </a:buBlip>
            </a:pPr>
            <a:r>
              <a:t>December 8, 1864 — Syllabus Errorum released</a:t>
            </a:r>
          </a:p>
          <a:p>
            <a:pPr>
              <a:lnSpc>
                <a:spcPct val="110000"/>
              </a:lnSpc>
              <a:spcBef>
                <a:spcPts val="4200"/>
              </a:spcBef>
              <a:buBlip>
                <a:blip r:embed="rId3"/>
              </a:buBlip>
            </a:pPr>
            <a:r>
              <a:t>1871 - the Law of Guaranties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51">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5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5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51">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51">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251">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251">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51" grpId="1"/>
    </p:bldLst>
  </p:timing>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5" name="Summary of 16:1-11"/>
          <p:cNvSpPr txBox="1"/>
          <p:nvPr>
            <p:ph type="title"/>
          </p:nvPr>
        </p:nvSpPr>
        <p:spPr>
          <a:prstGeom prst="rect">
            <a:avLst/>
          </a:prstGeom>
        </p:spPr>
        <p:txBody>
          <a:bodyPr/>
          <a:lstStyle/>
          <a:p>
            <a:pPr/>
            <a:r>
              <a:t>Summary of 16:1-11</a:t>
            </a:r>
          </a:p>
        </p:txBody>
      </p:sp>
      <p:sp>
        <p:nvSpPr>
          <p:cNvPr id="256" name="Bowls 1-4 represent France rebelling from Catholic Church…"/>
          <p:cNvSpPr txBox="1"/>
          <p:nvPr>
            <p:ph type="body" idx="1"/>
          </p:nvPr>
        </p:nvSpPr>
        <p:spPr>
          <a:prstGeom prst="rect">
            <a:avLst/>
          </a:prstGeom>
        </p:spPr>
        <p:txBody>
          <a:bodyPr/>
          <a:lstStyle/>
          <a:p>
            <a:pPr marL="520064" indent="-520064" defTabSz="751205">
              <a:lnSpc>
                <a:spcPct val="120000"/>
              </a:lnSpc>
              <a:spcBef>
                <a:spcPts val="2100"/>
              </a:spcBef>
              <a:buBlip>
                <a:blip r:embed="rId2"/>
              </a:buBlip>
              <a:defRPr sz="5460"/>
            </a:pPr>
            <a:r>
              <a:t>Bowls 1-4 represent France rebelling from Catholic Church</a:t>
            </a:r>
          </a:p>
          <a:p>
            <a:pPr marL="520064" indent="-520064" defTabSz="751205">
              <a:lnSpc>
                <a:spcPct val="120000"/>
              </a:lnSpc>
              <a:spcBef>
                <a:spcPts val="2100"/>
              </a:spcBef>
              <a:buBlip>
                <a:blip r:embed="rId2"/>
              </a:buBlip>
              <a:defRPr sz="5460"/>
            </a:pPr>
            <a:r>
              <a:t>Bowl 5 represents Italy reducing the kingdom of the Papacy from the Papal States to the Vatican</a:t>
            </a:r>
          </a:p>
          <a:p>
            <a:pPr marL="520064" indent="-520064" defTabSz="751205">
              <a:lnSpc>
                <a:spcPct val="120000"/>
              </a:lnSpc>
              <a:spcBef>
                <a:spcPts val="2100"/>
              </a:spcBef>
              <a:buBlip>
                <a:blip r:embed="rId2"/>
              </a:buBlip>
              <a:defRPr sz="5460"/>
            </a:pPr>
            <a:r>
              <a:t>In less than100 years, the Catholic Church (the beast) lost:</a:t>
            </a:r>
          </a:p>
          <a:p>
            <a:pPr lvl="1" marL="1040129" indent="-520064" defTabSz="751205">
              <a:lnSpc>
                <a:spcPct val="120000"/>
              </a:lnSpc>
              <a:spcBef>
                <a:spcPts val="2100"/>
              </a:spcBef>
              <a:buBlip>
                <a:blip r:embed="rId2"/>
              </a:buBlip>
              <a:defRPr sz="5460"/>
            </a:pPr>
            <a:r>
              <a:t>Its closest ally in Europe, France</a:t>
            </a:r>
          </a:p>
          <a:p>
            <a:pPr lvl="1" marL="1040129" indent="-520064" defTabSz="751205">
              <a:lnSpc>
                <a:spcPct val="120000"/>
              </a:lnSpc>
              <a:spcBef>
                <a:spcPts val="2100"/>
              </a:spcBef>
              <a:buBlip>
                <a:blip r:embed="rId2"/>
              </a:buBlip>
              <a:defRPr sz="5460"/>
            </a:pPr>
            <a:r>
              <a:t>The Holy Roman Empire (ended by Napoleon in 1806)</a:t>
            </a:r>
          </a:p>
          <a:p>
            <a:pPr lvl="1" marL="1040129" indent="-520064" defTabSz="751205">
              <a:lnSpc>
                <a:spcPct val="120000"/>
              </a:lnSpc>
              <a:spcBef>
                <a:spcPts val="2100"/>
              </a:spcBef>
              <a:buBlip>
                <a:blip r:embed="rId2"/>
              </a:buBlip>
              <a:defRPr sz="5460"/>
            </a:pPr>
            <a:r>
              <a:t>Vast amounts of territory across Europe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56">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5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5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5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5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256">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256">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56" grpId="1"/>
    </p:bldLst>
  </p:timing>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8" name="What lies ahead"/>
          <p:cNvSpPr txBox="1"/>
          <p:nvPr>
            <p:ph type="title"/>
          </p:nvPr>
        </p:nvSpPr>
        <p:spPr>
          <a:prstGeom prst="rect">
            <a:avLst/>
          </a:prstGeom>
        </p:spPr>
        <p:txBody>
          <a:bodyPr/>
          <a:lstStyle/>
          <a:p>
            <a:pPr/>
            <a:r>
              <a:t>What lies ahead</a:t>
            </a:r>
          </a:p>
        </p:txBody>
      </p:sp>
      <p:sp>
        <p:nvSpPr>
          <p:cNvPr id="259" name="God’s judgment of the beast and false prophet concludes…"/>
          <p:cNvSpPr txBox="1"/>
          <p:nvPr>
            <p:ph type="body" idx="1"/>
          </p:nvPr>
        </p:nvSpPr>
        <p:spPr>
          <a:prstGeom prst="rect">
            <a:avLst/>
          </a:prstGeom>
        </p:spPr>
        <p:txBody>
          <a:bodyPr/>
          <a:lstStyle/>
          <a:p>
            <a:pPr>
              <a:lnSpc>
                <a:spcPct val="125000"/>
              </a:lnSpc>
              <a:spcBef>
                <a:spcPts val="2400"/>
              </a:spcBef>
              <a:buBlip>
                <a:blip r:embed="rId2"/>
              </a:buBlip>
            </a:pPr>
            <a:r>
              <a:t>God’s judgment of the beast and false prophet concludes</a:t>
            </a:r>
          </a:p>
          <a:p>
            <a:pPr lvl="1">
              <a:lnSpc>
                <a:spcPct val="125000"/>
              </a:lnSpc>
              <a:spcBef>
                <a:spcPts val="2400"/>
              </a:spcBef>
              <a:buBlip>
                <a:blip r:embed="rId2"/>
              </a:buBlip>
            </a:pPr>
            <a:r>
              <a:t>Bowl #6 - decline and fall of the Ottoman Turk Empire, groundwork laid for Armageddon</a:t>
            </a:r>
          </a:p>
          <a:p>
            <a:pPr lvl="1">
              <a:lnSpc>
                <a:spcPct val="125000"/>
              </a:lnSpc>
              <a:spcBef>
                <a:spcPts val="2400"/>
              </a:spcBef>
              <a:buBlip>
                <a:blip r:embed="rId2"/>
              </a:buBlip>
            </a:pPr>
            <a:r>
              <a:t>Bowl #7 - the World Wars decimate the kingdom of the beast (Europe)</a:t>
            </a:r>
          </a:p>
          <a:p>
            <a:pPr lvl="1">
              <a:lnSpc>
                <a:spcPct val="125000"/>
              </a:lnSpc>
              <a:spcBef>
                <a:spcPts val="2400"/>
              </a:spcBef>
              <a:buBlip>
                <a:blip r:embed="rId2"/>
              </a:buBlip>
            </a:pPr>
            <a:r>
              <a:t>Chapters 17-18 - reflections on Babylon</a:t>
            </a:r>
          </a:p>
          <a:p>
            <a:pPr lvl="1">
              <a:lnSpc>
                <a:spcPct val="125000"/>
              </a:lnSpc>
              <a:spcBef>
                <a:spcPts val="2400"/>
              </a:spcBef>
              <a:buBlip>
                <a:blip r:embed="rId2"/>
              </a:buBlip>
            </a:pPr>
            <a:r>
              <a:t>Chapter 19 - Jesus defeats the beast and false prophet (Armageddon)</a:t>
            </a:r>
          </a:p>
          <a:p>
            <a:pPr>
              <a:lnSpc>
                <a:spcPct val="125000"/>
              </a:lnSpc>
              <a:spcBef>
                <a:spcPts val="2400"/>
              </a:spcBef>
              <a:buBlip>
                <a:blip r:embed="rId2"/>
              </a:buBlip>
            </a:pPr>
            <a:r>
              <a:t>Chapter 20 - God defeats the dragon (Armageddon) and judges the world</a:t>
            </a:r>
          </a:p>
          <a:p>
            <a:pPr>
              <a:lnSpc>
                <a:spcPct val="125000"/>
              </a:lnSpc>
              <a:spcBef>
                <a:spcPts val="2400"/>
              </a:spcBef>
              <a:buBlip>
                <a:blip r:embed="rId2"/>
              </a:buBlip>
            </a:pPr>
            <a:r>
              <a:t>Chapters 21-22 - Heaven</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259">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59">
                                            <p:txEl>
                                              <p:pRg st="0" end="0"/>
                                            </p:txEl>
                                          </p:spTgt>
                                        </p:tgtEl>
                                        <p:attrNameLst>
                                          <p:attrName>style.visibility</p:attrName>
                                        </p:attrNameLst>
                                      </p:cBhvr>
                                      <p:to>
                                        <p:strVal val="visible"/>
                                      </p:to>
                                    </p:set>
                                  </p:childTnLst>
                                </p:cTn>
                              </p:par>
                            </p:childTnLst>
                          </p:cTn>
                        </p:par>
                        <p:par>
                          <p:cTn id="9" fill="hold">
                            <p:stCondLst>
                              <p:cond delay="0"/>
                            </p:stCondLst>
                            <p:childTnLst>
                              <p:par>
                                <p:cTn id="10" presetClass="entr" nodeType="afterEffect" presetSubtype="0" presetID="1" grpId="1" fill="hold">
                                  <p:stCondLst>
                                    <p:cond delay="0"/>
                                  </p:stCondLst>
                                  <p:iterate type="el" backwards="0">
                                    <p:tmAbs val="0"/>
                                  </p:iterate>
                                  <p:childTnLst>
                                    <p:set>
                                      <p:cBhvr>
                                        <p:cTn id="11" fill="hold"/>
                                        <p:tgtEl>
                                          <p:spTgt spid="259">
                                            <p:txEl>
                                              <p:pRg st="1" end="1"/>
                                            </p:txEl>
                                          </p:spTgt>
                                        </p:tgtEl>
                                        <p:attrNameLst>
                                          <p:attrName>style.visibility</p:attrName>
                                        </p:attrNameLst>
                                      </p:cBhvr>
                                      <p:to>
                                        <p:strVal val="visible"/>
                                      </p:to>
                                    </p:set>
                                  </p:childTnLst>
                                </p:cTn>
                              </p:par>
                            </p:childTnLst>
                          </p:cTn>
                        </p:par>
                        <p:par>
                          <p:cTn id="12" fill="hold">
                            <p:stCondLst>
                              <p:cond delay="0"/>
                            </p:stCondLst>
                            <p:childTnLst>
                              <p:par>
                                <p:cTn id="13" presetClass="entr" nodeType="afterEffect" presetSubtype="0" presetID="1" grpId="1" fill="hold">
                                  <p:stCondLst>
                                    <p:cond delay="0"/>
                                  </p:stCondLst>
                                  <p:iterate type="el" backwards="0">
                                    <p:tmAbs val="0"/>
                                  </p:iterate>
                                  <p:childTnLst>
                                    <p:set>
                                      <p:cBhvr>
                                        <p:cTn id="14" fill="hold"/>
                                        <p:tgtEl>
                                          <p:spTgt spid="259">
                                            <p:txEl>
                                              <p:pRg st="2" end="2"/>
                                            </p:txEl>
                                          </p:spTgt>
                                        </p:tgtEl>
                                        <p:attrNameLst>
                                          <p:attrName>style.visibility</p:attrName>
                                        </p:attrNameLst>
                                      </p:cBhvr>
                                      <p:to>
                                        <p:strVal val="visible"/>
                                      </p:to>
                                    </p:set>
                                  </p:childTnLst>
                                </p:cTn>
                              </p:par>
                            </p:childTnLst>
                          </p:cTn>
                        </p:par>
                        <p:par>
                          <p:cTn id="15" fill="hold">
                            <p:stCondLst>
                              <p:cond delay="0"/>
                            </p:stCondLst>
                            <p:childTnLst>
                              <p:par>
                                <p:cTn id="16" presetClass="entr" nodeType="afterEffect" presetSubtype="0" presetID="1" grpId="1" fill="hold">
                                  <p:stCondLst>
                                    <p:cond delay="0"/>
                                  </p:stCondLst>
                                  <p:iterate type="el" backwards="0">
                                    <p:tmAbs val="0"/>
                                  </p:iterate>
                                  <p:childTnLst>
                                    <p:set>
                                      <p:cBhvr>
                                        <p:cTn id="17" fill="hold"/>
                                        <p:tgtEl>
                                          <p:spTgt spid="259">
                                            <p:txEl>
                                              <p:pRg st="3" end="3"/>
                                            </p:txEl>
                                          </p:spTgt>
                                        </p:tgtEl>
                                        <p:attrNameLst>
                                          <p:attrName>style.visibility</p:attrName>
                                        </p:attrNameLst>
                                      </p:cBhvr>
                                      <p:to>
                                        <p:strVal val="visible"/>
                                      </p:to>
                                    </p:set>
                                  </p:childTnLst>
                                </p:cTn>
                              </p:par>
                            </p:childTnLst>
                          </p:cTn>
                        </p:par>
                        <p:par>
                          <p:cTn id="18" fill="hold">
                            <p:stCondLst>
                              <p:cond delay="0"/>
                            </p:stCondLst>
                            <p:childTnLst>
                              <p:par>
                                <p:cTn id="19" presetClass="entr" nodeType="afterEffect" presetSubtype="0" presetID="1" grpId="1" fill="hold">
                                  <p:stCondLst>
                                    <p:cond delay="0"/>
                                  </p:stCondLst>
                                  <p:iterate type="el" backwards="0">
                                    <p:tmAbs val="0"/>
                                  </p:iterate>
                                  <p:childTnLst>
                                    <p:set>
                                      <p:cBhvr>
                                        <p:cTn id="20" fill="hold"/>
                                        <p:tgtEl>
                                          <p:spTgt spid="259">
                                            <p:txEl>
                                              <p:pRg st="4" end="4"/>
                                            </p:txEl>
                                          </p:spTgt>
                                        </p:tgtEl>
                                        <p:attrNameLst>
                                          <p:attrName>style.visibility</p:attrName>
                                        </p:attrNameLst>
                                      </p:cBhvr>
                                      <p:to>
                                        <p:strVal val="visible"/>
                                      </p:to>
                                    </p:set>
                                  </p:childTnLst>
                                </p:cTn>
                              </p:par>
                            </p:childTnLst>
                          </p:cTn>
                        </p:par>
                        <p:par>
                          <p:cTn id="21" fill="hold">
                            <p:stCondLst>
                              <p:cond delay="0"/>
                            </p:stCondLst>
                            <p:childTnLst>
                              <p:par>
                                <p:cTn id="22" presetClass="entr" nodeType="afterEffect" presetSubtype="0" presetID="1" grpId="1" fill="hold">
                                  <p:stCondLst>
                                    <p:cond delay="0"/>
                                  </p:stCondLst>
                                  <p:iterate type="el" backwards="0">
                                    <p:tmAbs val="0"/>
                                  </p:iterate>
                                  <p:childTnLst>
                                    <p:set>
                                      <p:cBhvr>
                                        <p:cTn id="23" fill="hold"/>
                                        <p:tgtEl>
                                          <p:spTgt spid="259">
                                            <p:txEl>
                                              <p:pRg st="5" end="5"/>
                                            </p:txEl>
                                          </p:spTgt>
                                        </p:tgtEl>
                                        <p:attrNameLst>
                                          <p:attrName>style.visibility</p:attrName>
                                        </p:attrNameLst>
                                      </p:cBhvr>
                                      <p:to>
                                        <p:strVal val="visible"/>
                                      </p:to>
                                    </p:set>
                                  </p:childTnLst>
                                </p:cTn>
                              </p:par>
                            </p:childTnLst>
                          </p:cTn>
                        </p:par>
                        <p:par>
                          <p:cTn id="24" fill="hold">
                            <p:stCondLst>
                              <p:cond delay="0"/>
                            </p:stCondLst>
                            <p:childTnLst>
                              <p:par>
                                <p:cTn id="25" presetClass="entr" nodeType="afterEffect" presetSubtype="0" presetID="1" grpId="1" fill="hold">
                                  <p:stCondLst>
                                    <p:cond delay="0"/>
                                  </p:stCondLst>
                                  <p:iterate type="el" backwards="0">
                                    <p:tmAbs val="0"/>
                                  </p:iterate>
                                  <p:childTnLst>
                                    <p:set>
                                      <p:cBhvr>
                                        <p:cTn id="26" fill="hold"/>
                                        <p:tgtEl>
                                          <p:spTgt spid="259">
                                            <p:txEl>
                                              <p:pRg st="6" end="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59" grpId="1"/>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2" name="1,260 years"/>
          <p:cNvSpPr txBox="1"/>
          <p:nvPr>
            <p:ph type="title"/>
          </p:nvPr>
        </p:nvSpPr>
        <p:spPr>
          <a:prstGeom prst="rect">
            <a:avLst/>
          </a:prstGeom>
        </p:spPr>
        <p:txBody>
          <a:bodyPr/>
          <a:lstStyle/>
          <a:p>
            <a:pPr/>
            <a:r>
              <a:t>1,260 years</a:t>
            </a:r>
          </a:p>
        </p:txBody>
      </p:sp>
      <p:sp>
        <p:nvSpPr>
          <p:cNvPr id="163" name="First introduced in Revelation 11:2-3; repeated in 12:6, 12:14, and 13:5…"/>
          <p:cNvSpPr txBox="1"/>
          <p:nvPr>
            <p:ph type="body" idx="1"/>
          </p:nvPr>
        </p:nvSpPr>
        <p:spPr>
          <a:prstGeom prst="rect">
            <a:avLst/>
          </a:prstGeom>
        </p:spPr>
        <p:txBody>
          <a:bodyPr/>
          <a:lstStyle/>
          <a:p>
            <a:pPr marL="542924" indent="-542924" defTabSz="784225">
              <a:lnSpc>
                <a:spcPct val="110000"/>
              </a:lnSpc>
              <a:spcBef>
                <a:spcPts val="3400"/>
              </a:spcBef>
              <a:buBlip>
                <a:blip r:embed="rId2"/>
              </a:buBlip>
              <a:defRPr sz="5130"/>
            </a:pPr>
            <a:r>
              <a:t>First introduced in Revelation 11:2-3; repeated in 12:6, 12:14, and 13:5</a:t>
            </a:r>
          </a:p>
          <a:p>
            <a:pPr marL="542924" indent="-542924" defTabSz="784225">
              <a:lnSpc>
                <a:spcPct val="110000"/>
              </a:lnSpc>
              <a:spcBef>
                <a:spcPts val="3400"/>
              </a:spcBef>
              <a:buBlip>
                <a:blip r:embed="rId2"/>
              </a:buBlip>
              <a:defRPr sz="5130"/>
            </a:pPr>
            <a:r>
              <a:t>Earlier interpretation</a:t>
            </a:r>
          </a:p>
          <a:p>
            <a:pPr lvl="1" marL="1085850" indent="-542925" defTabSz="784225">
              <a:lnSpc>
                <a:spcPct val="110000"/>
              </a:lnSpc>
              <a:spcBef>
                <a:spcPts val="3400"/>
              </a:spcBef>
              <a:buBlip>
                <a:blip r:embed="rId2"/>
              </a:buBlip>
              <a:defRPr sz="5130"/>
            </a:pPr>
            <a:r>
              <a:t>Begins with Seal #6 (Constantine’s reforms) ends with Trumpet #6 (the Reformation)</a:t>
            </a:r>
          </a:p>
          <a:p>
            <a:pPr lvl="1" marL="1085850" indent="-542925" defTabSz="784225">
              <a:lnSpc>
                <a:spcPct val="110000"/>
              </a:lnSpc>
              <a:spcBef>
                <a:spcPts val="3400"/>
              </a:spcBef>
              <a:buBlip>
                <a:blip r:embed="rId2"/>
              </a:buBlip>
              <a:defRPr sz="5130"/>
            </a:pPr>
            <a:r>
              <a:t>Roughly the 300’s to the 1500’s</a:t>
            </a:r>
          </a:p>
          <a:p>
            <a:pPr lvl="1" marL="1085850" indent="-542925" defTabSz="784225">
              <a:lnSpc>
                <a:spcPct val="110000"/>
              </a:lnSpc>
              <a:spcBef>
                <a:spcPts val="3400"/>
              </a:spcBef>
              <a:buBlip>
                <a:blip r:embed="rId2"/>
              </a:buBlip>
              <a:defRPr sz="5130"/>
            </a:pPr>
            <a:r>
              <a:t>Represents the time of Catholic hegemony in Europe</a:t>
            </a:r>
          </a:p>
          <a:p>
            <a:pPr marL="542924" indent="-542924" defTabSz="784225">
              <a:lnSpc>
                <a:spcPct val="110000"/>
              </a:lnSpc>
              <a:spcBef>
                <a:spcPts val="3400"/>
              </a:spcBef>
              <a:buBlip>
                <a:blip r:embed="rId2"/>
              </a:buBlip>
              <a:defRPr sz="5130"/>
            </a:pPr>
            <a:r>
              <a:t>Another possible interpretation</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63">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6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6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6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6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6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163">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63" grpId="1"/>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5" name="–Emperor Justinian’s letter to Pope John II on March 15, 533"/>
          <p:cNvSpPr txBox="1"/>
          <p:nvPr>
            <p:ph type="body" idx="21"/>
          </p:nvPr>
        </p:nvSpPr>
        <p:spPr>
          <a:xfrm>
            <a:off x="952500" y="11784998"/>
            <a:ext cx="22479000" cy="711201"/>
          </a:xfrm>
          <a:prstGeom prst="rect">
            <a:avLst/>
          </a:prstGeom>
        </p:spPr>
        <p:txBody>
          <a:bodyPr/>
          <a:lstStyle/>
          <a:p>
            <a:pPr/>
            <a:r>
              <a:t>–Emperor Justinian’s letter to Pope John II on March 15, 533</a:t>
            </a:r>
          </a:p>
        </p:txBody>
      </p:sp>
      <p:sp>
        <p:nvSpPr>
          <p:cNvPr id="166" name="“Yielding honor to the Apostolic See and to Your Holiness, and honoring your Holiness, as one ought to honor a father, we have hastened to subject all the priests of the whole Eastern district, and to unite them to the See of your Holiness, for we do not"/>
          <p:cNvSpPr txBox="1"/>
          <p:nvPr>
            <p:ph type="body" idx="22"/>
          </p:nvPr>
        </p:nvSpPr>
        <p:spPr>
          <a:xfrm>
            <a:off x="1045898" y="1425274"/>
            <a:ext cx="22479003" cy="9652001"/>
          </a:xfrm>
          <a:prstGeom prst="rect">
            <a:avLst/>
          </a:prstGeom>
        </p:spPr>
        <p:txBody>
          <a:bodyPr/>
          <a:lstStyle>
            <a:lvl1pPr>
              <a:defRPr sz="7000"/>
            </a:lvl1pPr>
          </a:lstStyle>
          <a:p>
            <a:pPr/>
            <a:r>
              <a:t>“Yielding honor to the Apostolic See and to Your Holiness, and honoring your Holiness, as one ought to honor a father, we have hastened to subject all the priests of the whole Eastern district, and to unite them to the See of your Holiness, for we do not allow of any point, however manifest and indisputable it be, which relates to the state of the Churches, not being brought to the cognizance of your Holiness, since you are the Head of all the holy Churches.” </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8" name="Lighthouse in Portugal with coastal rock formations in the foreground overlooking the ocean at sunset " descr="Lighthouse in Portugal with coastal rock formations in the foreground overlooking the ocean at sunset "/>
          <p:cNvPicPr>
            <a:picLocks noChangeAspect="1"/>
          </p:cNvPicPr>
          <p:nvPr>
            <p:ph type="pic" idx="21"/>
          </p:nvPr>
        </p:nvPicPr>
        <p:blipFill>
          <a:blip r:embed="rId2">
            <a:extLst/>
          </a:blip>
          <a:srcRect l="0" t="0" r="0" b="0"/>
          <a:stretch>
            <a:fillRect/>
          </a:stretch>
        </p:blipFill>
        <p:spPr>
          <a:xfrm>
            <a:off x="1192492" y="3904257"/>
            <a:ext cx="6664420" cy="8676217"/>
          </a:xfrm>
          <a:prstGeom prst="rect">
            <a:avLst/>
          </a:prstGeom>
          <a:ln w="12700">
            <a:miter lim="400000"/>
          </a:ln>
        </p:spPr>
      </p:pic>
      <p:sp>
        <p:nvSpPr>
          <p:cNvPr id="169" name="533 + 1,260 = 1793"/>
          <p:cNvSpPr txBox="1"/>
          <p:nvPr>
            <p:ph type="title"/>
          </p:nvPr>
        </p:nvSpPr>
        <p:spPr>
          <a:prstGeom prst="rect">
            <a:avLst/>
          </a:prstGeom>
        </p:spPr>
        <p:txBody>
          <a:bodyPr/>
          <a:lstStyle/>
          <a:p>
            <a:pPr/>
            <a:r>
              <a:t>533 + 1,260 = 1793</a:t>
            </a:r>
          </a:p>
        </p:txBody>
      </p:sp>
      <p:sp>
        <p:nvSpPr>
          <p:cNvPr id="170" name="What was happening in Europe in 1793?…"/>
          <p:cNvSpPr txBox="1"/>
          <p:nvPr>
            <p:ph type="body" sz="half" idx="1"/>
          </p:nvPr>
        </p:nvSpPr>
        <p:spPr>
          <a:xfrm>
            <a:off x="8924519" y="4114800"/>
            <a:ext cx="14402472" cy="7950200"/>
          </a:xfrm>
          <a:prstGeom prst="rect">
            <a:avLst/>
          </a:prstGeom>
        </p:spPr>
        <p:txBody>
          <a:bodyPr/>
          <a:lstStyle/>
          <a:p>
            <a:pPr marL="613228" indent="-613228">
              <a:lnSpc>
                <a:spcPct val="110000"/>
              </a:lnSpc>
              <a:buBlip>
                <a:blip r:embed="rId3"/>
              </a:buBlip>
              <a:defRPr sz="6600"/>
            </a:pPr>
            <a:r>
              <a:t>What was happening in Europe in 1793?</a:t>
            </a:r>
          </a:p>
          <a:p>
            <a:pPr marL="613228" indent="-613228">
              <a:lnSpc>
                <a:spcPct val="110000"/>
              </a:lnSpc>
              <a:buBlip>
                <a:blip r:embed="rId3"/>
              </a:buBlip>
              <a:defRPr sz="6600"/>
            </a:pPr>
            <a:r>
              <a:t>The French Revolution: 1789-1799</a:t>
            </a:r>
          </a:p>
          <a:p>
            <a:pPr marL="613228" indent="-613228">
              <a:lnSpc>
                <a:spcPct val="110000"/>
              </a:lnSpc>
              <a:buBlip>
                <a:blip r:embed="rId3"/>
              </a:buBlip>
              <a:defRPr sz="6600"/>
            </a:pPr>
            <a:r>
              <a:t>1793-1795 - the “De-Christianization” of France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70">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7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2" fill="hold">
                                  <p:stCondLst>
                                    <p:cond delay="0"/>
                                  </p:stCondLst>
                                  <p:iterate type="el" backwards="0">
                                    <p:tmAbs val="0"/>
                                  </p:iterate>
                                  <p:childTnLst>
                                    <p:set>
                                      <p:cBhvr>
                                        <p:cTn id="12" fill="hold"/>
                                        <p:tgtEl>
                                          <p:spTgt spid="16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70">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70">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8" grpId="2"/>
      <p:bldP build="p" bldLvl="5" animBg="1" rev="0" advAuto="0" spid="170" grpId="1"/>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2" name="Revelation 16:2"/>
          <p:cNvSpPr txBox="1"/>
          <p:nvPr>
            <p:ph type="ctrTitle"/>
          </p:nvPr>
        </p:nvSpPr>
        <p:spPr>
          <a:prstGeom prst="rect">
            <a:avLst/>
          </a:prstGeom>
        </p:spPr>
        <p:txBody>
          <a:bodyPr/>
          <a:lstStyle/>
          <a:p>
            <a:pPr/>
            <a:r>
              <a:t>Revelation 16:2</a:t>
            </a:r>
          </a:p>
        </p:txBody>
      </p:sp>
      <p:sp>
        <p:nvSpPr>
          <p:cNvPr id="173" name="So the first went and poured out his bowl upon the earth, and a foul and loathsome sore came upon the men who had the mark of the beast and those who worshiped his image."/>
          <p:cNvSpPr txBox="1"/>
          <p:nvPr>
            <p:ph type="subTitle" idx="1"/>
          </p:nvPr>
        </p:nvSpPr>
        <p:spPr>
          <a:prstGeom prst="rect">
            <a:avLst/>
          </a:prstGeom>
        </p:spPr>
        <p:txBody>
          <a:bodyPr/>
          <a:lstStyle/>
          <a:p>
            <a:pPr/>
            <a:r>
              <a:t>So the first went and poured out his bowl upon the earth, and a foul and loathsome sore came upon the men who had the mark of the beast and those who worshiped his image.</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5" name="What John Sees"/>
          <p:cNvSpPr txBox="1"/>
          <p:nvPr>
            <p:ph type="title"/>
          </p:nvPr>
        </p:nvSpPr>
        <p:spPr>
          <a:prstGeom prst="rect">
            <a:avLst/>
          </a:prstGeom>
        </p:spPr>
        <p:txBody>
          <a:bodyPr/>
          <a:lstStyle/>
          <a:p>
            <a:pPr/>
            <a:r>
              <a:t>What John Sees</a:t>
            </a:r>
          </a:p>
        </p:txBody>
      </p:sp>
      <p:sp>
        <p:nvSpPr>
          <p:cNvPr id="176" name="Bowl is poured out “upon the earth”…"/>
          <p:cNvSpPr txBox="1"/>
          <p:nvPr>
            <p:ph type="body" idx="1"/>
          </p:nvPr>
        </p:nvSpPr>
        <p:spPr>
          <a:prstGeom prst="rect">
            <a:avLst/>
          </a:prstGeom>
        </p:spPr>
        <p:txBody>
          <a:bodyPr/>
          <a:lstStyle/>
          <a:p>
            <a:pPr marL="571499" indent="-571499">
              <a:lnSpc>
                <a:spcPct val="110000"/>
              </a:lnSpc>
              <a:spcBef>
                <a:spcPts val="3600"/>
              </a:spcBef>
              <a:buBlip>
                <a:blip r:embed="rId2"/>
              </a:buBlip>
              <a:defRPr sz="5400"/>
            </a:pPr>
            <a:r>
              <a:t>Bowl is poured out “upon the earth”</a:t>
            </a:r>
          </a:p>
          <a:p>
            <a:pPr lvl="1">
              <a:lnSpc>
                <a:spcPct val="110000"/>
              </a:lnSpc>
              <a:spcBef>
                <a:spcPts val="3600"/>
              </a:spcBef>
              <a:buBlip>
                <a:blip r:embed="rId2"/>
              </a:buBlip>
              <a:defRPr sz="5400"/>
            </a:pPr>
            <a:r>
              <a:t>Earth (Bowl 1), sea (Bowl 2), rivers and springs (Bowl 3), and the sun (Bowl 4)</a:t>
            </a:r>
          </a:p>
          <a:p>
            <a:pPr lvl="1">
              <a:lnSpc>
                <a:spcPct val="110000"/>
              </a:lnSpc>
              <a:spcBef>
                <a:spcPts val="3600"/>
              </a:spcBef>
              <a:buBlip>
                <a:blip r:embed="rId2"/>
              </a:buBlip>
              <a:defRPr sz="5400"/>
            </a:pPr>
            <a:r>
              <a:t>Parallels the first four trumpets</a:t>
            </a:r>
          </a:p>
          <a:p>
            <a:pPr marL="571499" indent="-571499">
              <a:lnSpc>
                <a:spcPct val="110000"/>
              </a:lnSpc>
              <a:spcBef>
                <a:spcPts val="3600"/>
              </a:spcBef>
              <a:buBlip>
                <a:blip r:embed="rId2"/>
              </a:buBlip>
              <a:defRPr sz="5400"/>
            </a:pPr>
            <a:r>
              <a:t>A “foul and loathsome sore” — like an ulcer or a boil</a:t>
            </a:r>
          </a:p>
          <a:p>
            <a:pPr marL="571499" indent="-571499">
              <a:lnSpc>
                <a:spcPct val="110000"/>
              </a:lnSpc>
              <a:spcBef>
                <a:spcPts val="3600"/>
              </a:spcBef>
              <a:buBlip>
                <a:blip r:embed="rId2"/>
              </a:buBlip>
              <a:defRPr sz="5400"/>
            </a:pPr>
            <a:r>
              <a:t>It affects those who had “the mark of the beast and those who worshiped his image” - those aligned with the Catholic Church</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76">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7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7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7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7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76">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76"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8" name="France:  the most Catholic nation"/>
          <p:cNvSpPr txBox="1"/>
          <p:nvPr>
            <p:ph type="title"/>
          </p:nvPr>
        </p:nvSpPr>
        <p:spPr>
          <a:prstGeom prst="rect">
            <a:avLst/>
          </a:prstGeom>
        </p:spPr>
        <p:txBody>
          <a:bodyPr/>
          <a:lstStyle/>
          <a:p>
            <a:pPr/>
            <a:r>
              <a:t>France:  the most Catholic nation</a:t>
            </a:r>
          </a:p>
        </p:txBody>
      </p:sp>
      <p:sp>
        <p:nvSpPr>
          <p:cNvPr id="179" name="First Germanic power converted to Christianity (496, under Clovis I)…"/>
          <p:cNvSpPr txBox="1"/>
          <p:nvPr>
            <p:ph type="body" idx="1"/>
          </p:nvPr>
        </p:nvSpPr>
        <p:spPr>
          <a:prstGeom prst="rect">
            <a:avLst/>
          </a:prstGeom>
        </p:spPr>
        <p:txBody>
          <a:bodyPr/>
          <a:lstStyle/>
          <a:p>
            <a:pPr marL="571499" indent="-571499">
              <a:lnSpc>
                <a:spcPct val="120000"/>
              </a:lnSpc>
              <a:spcBef>
                <a:spcPts val="3600"/>
              </a:spcBef>
              <a:buBlip>
                <a:blip r:embed="rId2"/>
              </a:buBlip>
              <a:defRPr sz="5400"/>
            </a:pPr>
            <a:r>
              <a:t>First Germanic power converted to Christianity (496, under Clovis I)</a:t>
            </a:r>
          </a:p>
          <a:p>
            <a:pPr marL="571499" indent="-571499">
              <a:lnSpc>
                <a:spcPct val="120000"/>
              </a:lnSpc>
              <a:spcBef>
                <a:spcPts val="3600"/>
              </a:spcBef>
              <a:buBlip>
                <a:blip r:embed="rId2"/>
              </a:buBlip>
              <a:defRPr sz="5400"/>
            </a:pPr>
            <a:r>
              <a:t>Beginning of the Holy Roman Empire under Charlemagne (i.e. the “image of the beast”)</a:t>
            </a:r>
          </a:p>
          <a:p>
            <a:pPr marL="571499" indent="-571499">
              <a:lnSpc>
                <a:spcPct val="120000"/>
              </a:lnSpc>
              <a:spcBef>
                <a:spcPts val="3600"/>
              </a:spcBef>
              <a:buBlip>
                <a:blip r:embed="rId2"/>
              </a:buBlip>
              <a:defRPr sz="5400"/>
            </a:pPr>
            <a:r>
              <a:t>French monarch known as the “Eldest Son of the Church”</a:t>
            </a:r>
          </a:p>
          <a:p>
            <a:pPr marL="571499" indent="-571499">
              <a:lnSpc>
                <a:spcPct val="120000"/>
              </a:lnSpc>
              <a:spcBef>
                <a:spcPts val="3600"/>
              </a:spcBef>
              <a:buBlip>
                <a:blip r:embed="rId2"/>
              </a:buBlip>
              <a:defRPr sz="5400"/>
            </a:pPr>
            <a:r>
              <a:t>France had the “mark of the beast” as much, or more, than any other nation in the world</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79">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7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7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79">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79">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79" grpId="1"/>
    </p:bldLst>
  </p:timing>
</p:sld>
</file>

<file path=ppt/theme/_rels/theme1.xml.rels><?xml version="1.0" encoding="UTF-8"?>
<Relationships xmlns="http://schemas.openxmlformats.org/package/2006/relationships"><Relationship Id="rId1" Type="http://schemas.openxmlformats.org/officeDocument/2006/relationships/image" Target="../media/image2.png"/></Relationships>

</file>

<file path=ppt/theme/_rels/theme2.xml.rels><?xml version="1.0" encoding="UTF-8"?>
<Relationships xmlns="http://schemas.openxmlformats.org/package/2006/relationships"><Relationship Id="rId1" Type="http://schemas.openxmlformats.org/officeDocument/2006/relationships/image" Target="../media/image4.png"/></Relationships>

</file>

<file path=ppt/theme/theme1.xml><?xml version="1.0" encoding="utf-8"?>
<a:theme xmlns:a="http://schemas.openxmlformats.org/drawingml/2006/main" xmlns:r="http://schemas.openxmlformats.org/officeDocument/2006/relationships" name="New_Template3">
  <a:themeElements>
    <a:clrScheme name="New_Template3">
      <a:dk1>
        <a:srgbClr val="606060"/>
      </a:dk1>
      <a:lt1>
        <a:srgbClr val="006060"/>
      </a:lt1>
      <a:dk2>
        <a:srgbClr val="5B5854"/>
      </a:dk2>
      <a:lt2>
        <a:srgbClr val="C9C3BA"/>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3">
      <a:majorFont>
        <a:latin typeface="Gill Sans Light"/>
        <a:ea typeface="Gill Sans Light"/>
        <a:cs typeface="Gill Sans Light"/>
      </a:majorFont>
      <a:minorFont>
        <a:latin typeface="Gill Sans"/>
        <a:ea typeface="Gill Sans"/>
        <a:cs typeface="Gill Sans"/>
      </a:minorFont>
    </a:fontScheme>
    <a:fmtScheme name="New_Templat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25400" dir="5400000">
              <a:srgbClr val="000000">
                <a:alpha val="60000"/>
              </a:srgbClr>
            </a:outerShdw>
          </a:effectLst>
        </a:effectStyle>
        <a:effectStyle>
          <a:effectLst>
            <a:outerShdw sx="100000" sy="100000" kx="0" ky="0" algn="b" rotWithShape="0" blurRad="50800" dist="25400" dir="5400000">
              <a:srgbClr val="000000">
                <a:alpha val="6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outerShdw sx="100000" sy="100000" kx="0" ky="0" algn="b" rotWithShape="0" blurRad="254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6F6A5A"/>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New_Template3">
  <a:themeElements>
    <a:clrScheme name="New_Template3">
      <a:dk1>
        <a:srgbClr val="000000"/>
      </a:dk1>
      <a:lt1>
        <a:srgbClr val="FFFFFF"/>
      </a:lt1>
      <a:dk2>
        <a:srgbClr val="5B5854"/>
      </a:dk2>
      <a:lt2>
        <a:srgbClr val="C9C3BA"/>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3">
      <a:majorFont>
        <a:latin typeface="Gill Sans Light"/>
        <a:ea typeface="Gill Sans Light"/>
        <a:cs typeface="Gill Sans Light"/>
      </a:majorFont>
      <a:minorFont>
        <a:latin typeface="Gill Sans"/>
        <a:ea typeface="Gill Sans"/>
        <a:cs typeface="Gill Sans"/>
      </a:minorFont>
    </a:fontScheme>
    <a:fmtScheme name="New_Templat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25400" dir="5400000">
              <a:srgbClr val="000000">
                <a:alpha val="60000"/>
              </a:srgbClr>
            </a:outerShdw>
          </a:effectLst>
        </a:effectStyle>
        <a:effectStyle>
          <a:effectLst>
            <a:outerShdw sx="100000" sy="100000" kx="0" ky="0" algn="b" rotWithShape="0" blurRad="50800" dist="25400" dir="5400000">
              <a:srgbClr val="000000">
                <a:alpha val="6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outerShdw sx="100000" sy="100000" kx="0" ky="0" algn="b" rotWithShape="0" blurRad="254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6F6A5A"/>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